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0.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1.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6">
  <p:sldMasterIdLst>
    <p:sldMasterId id="2147484377" r:id="rId4"/>
  </p:sldMasterIdLst>
  <p:notesMasterIdLst>
    <p:notesMasterId r:id="rId33"/>
  </p:notesMasterIdLst>
  <p:handoutMasterIdLst>
    <p:handoutMasterId r:id="rId34"/>
  </p:handoutMasterIdLst>
  <p:sldIdLst>
    <p:sldId id="2144446010" r:id="rId5"/>
    <p:sldId id="2144446484" r:id="rId6"/>
    <p:sldId id="2144446346" r:id="rId7"/>
    <p:sldId id="2144446428" r:id="rId8"/>
    <p:sldId id="2144446429" r:id="rId9"/>
    <p:sldId id="2144446332" r:id="rId10"/>
    <p:sldId id="2144446485" r:id="rId11"/>
    <p:sldId id="2144446336" r:id="rId12"/>
    <p:sldId id="2144446442" r:id="rId13"/>
    <p:sldId id="2144446453" r:id="rId14"/>
    <p:sldId id="2144446486" r:id="rId15"/>
    <p:sldId id="2144446146" r:id="rId16"/>
    <p:sldId id="2144446459" r:id="rId17"/>
    <p:sldId id="2144446461" r:id="rId18"/>
    <p:sldId id="2144446487" r:id="rId19"/>
    <p:sldId id="2144446426" r:id="rId20"/>
    <p:sldId id="2144446468" r:id="rId21"/>
    <p:sldId id="2144446469" r:id="rId22"/>
    <p:sldId id="2144446470" r:id="rId23"/>
    <p:sldId id="2144446496" r:id="rId24"/>
    <p:sldId id="2144446489" r:id="rId25"/>
    <p:sldId id="2144446490" r:id="rId26"/>
    <p:sldId id="2144446491" r:id="rId27"/>
    <p:sldId id="2144446492" r:id="rId28"/>
    <p:sldId id="2144446493" r:id="rId29"/>
    <p:sldId id="2144446306" r:id="rId30"/>
    <p:sldId id="2144446495" r:id="rId31"/>
    <p:sldId id="2144446280" r:id="rId32"/>
  </p:sldIdLst>
  <p:sldSz cx="12192000" cy="6858000"/>
  <p:notesSz cx="6858000" cy="9144000"/>
  <p:embeddedFontLst>
    <p:embeddedFont>
      <p:font typeface="Aptos Narrow" panose="020B0004020202020204" pitchFamily="34" charset="0"/>
      <p:regular r:id="rId35"/>
      <p:bold r:id="rId36"/>
      <p:italic r:id="rId37"/>
      <p:boldItalic r:id="rId38"/>
    </p:embeddedFont>
    <p:embeddedFont>
      <p:font typeface="Barlow" panose="00000500000000000000" pitchFamily="2"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
      <p:font typeface="Tahoma" panose="020B0604030504040204" pitchFamily="34" charset="0"/>
      <p:regular r:id="rId47"/>
      <p:bold r:id="rId48"/>
    </p:embeddedFont>
    <p:embeddedFont>
      <p:font typeface="Wingdings 2" panose="05020102010507070707" pitchFamily="18" charset="2"/>
      <p:regular r:id="rId49"/>
    </p:embeddedFont>
  </p:embeddedFontLst>
  <p:custDataLst>
    <p:tags r:id="rId5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Template" id="{478143B8-0C8F-4CD4-AA66-53370CBF439F}">
          <p14:sldIdLst>
            <p14:sldId id="2144446010"/>
            <p14:sldId id="2144446484"/>
            <p14:sldId id="2144446346"/>
            <p14:sldId id="2144446428"/>
            <p14:sldId id="2144446429"/>
          </p14:sldIdLst>
        </p14:section>
        <p14:section name="I problemi del mondo" id="{8DAA6D36-72DF-48B2-8DCF-C5904AB74783}">
          <p14:sldIdLst>
            <p14:sldId id="2144446332"/>
            <p14:sldId id="2144446485"/>
            <p14:sldId id="2144446336"/>
            <p14:sldId id="2144446442"/>
            <p14:sldId id="2144446453"/>
            <p14:sldId id="2144446486"/>
            <p14:sldId id="2144446146"/>
            <p14:sldId id="2144446459"/>
            <p14:sldId id="2144446461"/>
            <p14:sldId id="2144446487"/>
            <p14:sldId id="2144446426"/>
            <p14:sldId id="2144446468"/>
            <p14:sldId id="2144446469"/>
            <p14:sldId id="2144446470"/>
            <p14:sldId id="2144446496"/>
            <p14:sldId id="2144446489"/>
            <p14:sldId id="2144446490"/>
            <p14:sldId id="2144446491"/>
            <p14:sldId id="2144446492"/>
            <p14:sldId id="2144446493"/>
            <p14:sldId id="2144446306"/>
            <p14:sldId id="2144446495"/>
            <p14:sldId id="21444462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4A019A-6131-7FDA-9F18-22D85D2D75F9}" name="Julia Nurse" initials="JN" userId="S::julia.nurse@Ipsos.com::a0f02c22-5676-46e0-8925-6d7c362bef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Julia Nurse" initials="JN" lastIdx="80" clrIdx="1">
    <p:extLst>
      <p:ext uri="{19B8F6BF-5375-455C-9EA6-DF929625EA0E}">
        <p15:presenceInfo xmlns:p15="http://schemas.microsoft.com/office/powerpoint/2012/main" userId="S::julia.nurse@Ipsos.com::a0f02c22-5676-46e0-8925-6d7c362befa2" providerId="AD"/>
      </p:ext>
    </p:extLst>
  </p:cmAuthor>
  <p:cmAuthor id="3" name="Ian Jarvis" initials="IJ" lastIdx="14" clrIdx="2">
    <p:extLst>
      <p:ext uri="{19B8F6BF-5375-455C-9EA6-DF929625EA0E}">
        <p15:presenceInfo xmlns:p15="http://schemas.microsoft.com/office/powerpoint/2012/main" userId="S-1-5-21-3343930222-3471731563-1258133589-336814" providerId="AD"/>
      </p:ext>
    </p:extLst>
  </p:cmAuthor>
  <p:cmAuthor id="4" name="Hannah Williams" initials="HW" lastIdx="3" clrIdx="3">
    <p:extLst>
      <p:ext uri="{19B8F6BF-5375-455C-9EA6-DF929625EA0E}">
        <p15:presenceInfo xmlns:p15="http://schemas.microsoft.com/office/powerpoint/2012/main" userId="S::hannah.williams@ipsos.com::5910482a-1124-4d8f-8118-860f2cd02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B1C"/>
    <a:srgbClr val="000000"/>
    <a:srgbClr val="121B5A"/>
    <a:srgbClr val="FB8519"/>
    <a:srgbClr val="9FE5D8"/>
    <a:srgbClr val="A6A6A6"/>
    <a:srgbClr val="2DB574"/>
    <a:srgbClr val="222D96"/>
    <a:srgbClr val="A5CEE3"/>
    <a:srgbClr val="103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F6B0C-540E-4240-AB1F-BE7D6647D1FA}" v="12" dt="2025-09-15T12:26:02.41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009" autoAdjust="0"/>
  </p:normalViewPr>
  <p:slideViewPr>
    <p:cSldViewPr snapToGrid="0" showGuides="1">
      <p:cViewPr varScale="1">
        <p:scale>
          <a:sx n="73" d="100"/>
          <a:sy n="73" d="100"/>
        </p:scale>
        <p:origin x="1128" y="67"/>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showGuides="1">
      <p:cViewPr>
        <p:scale>
          <a:sx n="75" d="100"/>
          <a:sy n="75" d="100"/>
        </p:scale>
        <p:origin x="4008" y="2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Radice" userId="f311df6e-3ef6-4dd0-94b3-e1e85e850771" providerId="ADAL" clId="{B56F6B0C-540E-4240-AB1F-BE7D6647D1FA}"/>
    <pc:docChg chg="custSel modSld modMainMaster">
      <pc:chgData name="Sara Radice" userId="f311df6e-3ef6-4dd0-94b3-e1e85e850771" providerId="ADAL" clId="{B56F6B0C-540E-4240-AB1F-BE7D6647D1FA}" dt="2025-09-15T12:26:17.913" v="116" actId="1076"/>
      <pc:docMkLst>
        <pc:docMk/>
      </pc:docMkLst>
      <pc:sldChg chg="addSp delSp modSp mod">
        <pc:chgData name="Sara Radice" userId="f311df6e-3ef6-4dd0-94b3-e1e85e850771" providerId="ADAL" clId="{B56F6B0C-540E-4240-AB1F-BE7D6647D1FA}" dt="2025-09-15T12:26:17.913" v="116" actId="1076"/>
        <pc:sldMkLst>
          <pc:docMk/>
          <pc:sldMk cId="2635943372" sldId="2144446010"/>
        </pc:sldMkLst>
        <pc:spChg chg="add del mod">
          <ac:chgData name="Sara Radice" userId="f311df6e-3ef6-4dd0-94b3-e1e85e850771" providerId="ADAL" clId="{B56F6B0C-540E-4240-AB1F-BE7D6647D1FA}" dt="2025-09-15T08:52:38.867" v="2" actId="478"/>
          <ac:spMkLst>
            <pc:docMk/>
            <pc:sldMk cId="2635943372" sldId="2144446010"/>
            <ac:spMk id="5" creationId="{8B35F755-7CC9-D421-65A1-BBB7E68766C3}"/>
          </ac:spMkLst>
        </pc:spChg>
        <pc:spChg chg="add mod ord">
          <ac:chgData name="Sara Radice" userId="f311df6e-3ef6-4dd0-94b3-e1e85e850771" providerId="ADAL" clId="{B56F6B0C-540E-4240-AB1F-BE7D6647D1FA}" dt="2025-09-15T08:53:29.248" v="11" actId="166"/>
          <ac:spMkLst>
            <pc:docMk/>
            <pc:sldMk cId="2635943372" sldId="2144446010"/>
            <ac:spMk id="6" creationId="{707E7BA0-FE40-A39B-E5D8-84E4364101A2}"/>
          </ac:spMkLst>
        </pc:spChg>
        <pc:spChg chg="add mod ord">
          <ac:chgData name="Sara Radice" userId="f311df6e-3ef6-4dd0-94b3-e1e85e850771" providerId="ADAL" clId="{B56F6B0C-540E-4240-AB1F-BE7D6647D1FA}" dt="2025-09-15T08:55:43.502" v="99" actId="1038"/>
          <ac:spMkLst>
            <pc:docMk/>
            <pc:sldMk cId="2635943372" sldId="2144446010"/>
            <ac:spMk id="7" creationId="{A9E0FE1C-622C-5AC1-48DC-6A49466C6365}"/>
          </ac:spMkLst>
        </pc:spChg>
        <pc:spChg chg="del">
          <ac:chgData name="Sara Radice" userId="f311df6e-3ef6-4dd0-94b3-e1e85e850771" providerId="ADAL" clId="{B56F6B0C-540E-4240-AB1F-BE7D6647D1FA}" dt="2025-09-15T08:52:34.987" v="1" actId="478"/>
          <ac:spMkLst>
            <pc:docMk/>
            <pc:sldMk cId="2635943372" sldId="2144446010"/>
            <ac:spMk id="10" creationId="{F027A3A1-4FD4-3860-094C-3984EEA8604A}"/>
          </ac:spMkLst>
        </pc:spChg>
        <pc:spChg chg="del">
          <ac:chgData name="Sara Radice" userId="f311df6e-3ef6-4dd0-94b3-e1e85e850771" providerId="ADAL" clId="{B56F6B0C-540E-4240-AB1F-BE7D6647D1FA}" dt="2025-09-15T08:52:32.004" v="0" actId="478"/>
          <ac:spMkLst>
            <pc:docMk/>
            <pc:sldMk cId="2635943372" sldId="2144446010"/>
            <ac:spMk id="14" creationId="{C6D28A09-7705-414F-83A0-C6A88960B872}"/>
          </ac:spMkLst>
        </pc:spChg>
        <pc:spChg chg="del">
          <ac:chgData name="Sara Radice" userId="f311df6e-3ef6-4dd0-94b3-e1e85e850771" providerId="ADAL" clId="{B56F6B0C-540E-4240-AB1F-BE7D6647D1FA}" dt="2025-09-15T08:52:40.991" v="3" actId="478"/>
          <ac:spMkLst>
            <pc:docMk/>
            <pc:sldMk cId="2635943372" sldId="2144446010"/>
            <ac:spMk id="22" creationId="{E1185CC2-435F-0392-316A-27DBC7F349A5}"/>
          </ac:spMkLst>
        </pc:spChg>
        <pc:spChg chg="del">
          <ac:chgData name="Sara Radice" userId="f311df6e-3ef6-4dd0-94b3-e1e85e850771" providerId="ADAL" clId="{B56F6B0C-540E-4240-AB1F-BE7D6647D1FA}" dt="2025-09-15T08:52:44.351" v="5" actId="478"/>
          <ac:spMkLst>
            <pc:docMk/>
            <pc:sldMk cId="2635943372" sldId="2144446010"/>
            <ac:spMk id="23" creationId="{8A257260-22AD-040B-4D50-91C21FA516FB}"/>
          </ac:spMkLst>
        </pc:spChg>
        <pc:picChg chg="add del mod">
          <ac:chgData name="Sara Radice" userId="f311df6e-3ef6-4dd0-94b3-e1e85e850771" providerId="ADAL" clId="{B56F6B0C-540E-4240-AB1F-BE7D6647D1FA}" dt="2025-09-15T12:26:07.676" v="111" actId="478"/>
          <ac:picMkLst>
            <pc:docMk/>
            <pc:sldMk cId="2635943372" sldId="2144446010"/>
            <ac:picMk id="4" creationId="{48777F48-BA3F-8305-E173-6E72C834642A}"/>
          </ac:picMkLst>
        </pc:picChg>
        <pc:picChg chg="add mod">
          <ac:chgData name="Sara Radice" userId="f311df6e-3ef6-4dd0-94b3-e1e85e850771" providerId="ADAL" clId="{B56F6B0C-540E-4240-AB1F-BE7D6647D1FA}" dt="2025-09-15T12:26:17.913" v="116" actId="1076"/>
          <ac:picMkLst>
            <pc:docMk/>
            <pc:sldMk cId="2635943372" sldId="2144446010"/>
            <ac:picMk id="5" creationId="{44378320-BB4C-6648-F1B7-87CBFBC71BCB}"/>
          </ac:picMkLst>
        </pc:picChg>
        <pc:picChg chg="add mod ord">
          <ac:chgData name="Sara Radice" userId="f311df6e-3ef6-4dd0-94b3-e1e85e850771" providerId="ADAL" clId="{B56F6B0C-540E-4240-AB1F-BE7D6647D1FA}" dt="2025-09-15T08:56:35.027" v="106" actId="1076"/>
          <ac:picMkLst>
            <pc:docMk/>
            <pc:sldMk cId="2635943372" sldId="2144446010"/>
            <ac:picMk id="8" creationId="{33D80D03-E1FF-E0C0-FFDA-E251C0261DD2}"/>
          </ac:picMkLst>
        </pc:picChg>
        <pc:picChg chg="add mod ord">
          <ac:chgData name="Sara Radice" userId="f311df6e-3ef6-4dd0-94b3-e1e85e850771" providerId="ADAL" clId="{B56F6B0C-540E-4240-AB1F-BE7D6647D1FA}" dt="2025-09-15T08:56:25.975" v="104" actId="14100"/>
          <ac:picMkLst>
            <pc:docMk/>
            <pc:sldMk cId="2635943372" sldId="2144446010"/>
            <ac:picMk id="11" creationId="{94665248-EA62-D78C-EFAB-5C426D729CA7}"/>
          </ac:picMkLst>
        </pc:picChg>
        <pc:cxnChg chg="add mod">
          <ac:chgData name="Sara Radice" userId="f311df6e-3ef6-4dd0-94b3-e1e85e850771" providerId="ADAL" clId="{B56F6B0C-540E-4240-AB1F-BE7D6647D1FA}" dt="2025-09-15T08:55:48.603" v="103" actId="1035"/>
          <ac:cxnSpMkLst>
            <pc:docMk/>
            <pc:sldMk cId="2635943372" sldId="2144446010"/>
            <ac:cxnSpMk id="13" creationId="{85D97A06-DFB9-6FD2-D3FA-347A6CD67F14}"/>
          </ac:cxnSpMkLst>
        </pc:cxnChg>
        <pc:cxnChg chg="del">
          <ac:chgData name="Sara Radice" userId="f311df6e-3ef6-4dd0-94b3-e1e85e850771" providerId="ADAL" clId="{B56F6B0C-540E-4240-AB1F-BE7D6647D1FA}" dt="2025-09-15T08:52:42.914" v="4" actId="478"/>
          <ac:cxnSpMkLst>
            <pc:docMk/>
            <pc:sldMk cId="2635943372" sldId="2144446010"/>
            <ac:cxnSpMk id="24" creationId="{C09BD047-EEC7-9A2A-7B0F-5D37086DC407}"/>
          </ac:cxnSpMkLst>
        </pc:cxnChg>
      </pc:sldChg>
      <pc:sldChg chg="addSp delSp modSp mod">
        <pc:chgData name="Sara Radice" userId="f311df6e-3ef6-4dd0-94b3-e1e85e850771" providerId="ADAL" clId="{B56F6B0C-540E-4240-AB1F-BE7D6647D1FA}" dt="2025-09-15T08:54:02.726" v="13"/>
        <pc:sldMkLst>
          <pc:docMk/>
          <pc:sldMk cId="3318213864" sldId="2144446146"/>
        </pc:sldMkLst>
        <pc:spChg chg="del">
          <ac:chgData name="Sara Radice" userId="f311df6e-3ef6-4dd0-94b3-e1e85e850771" providerId="ADAL" clId="{B56F6B0C-540E-4240-AB1F-BE7D6647D1FA}" dt="2025-09-15T08:54:02.467" v="12" actId="478"/>
          <ac:spMkLst>
            <pc:docMk/>
            <pc:sldMk cId="3318213864" sldId="2144446146"/>
            <ac:spMk id="4" creationId="{B2D24E85-EA55-F529-9DE7-FFEFE69F3318}"/>
          </ac:spMkLst>
        </pc:spChg>
        <pc:spChg chg="add mod">
          <ac:chgData name="Sara Radice" userId="f311df6e-3ef6-4dd0-94b3-e1e85e850771" providerId="ADAL" clId="{B56F6B0C-540E-4240-AB1F-BE7D6647D1FA}" dt="2025-09-15T08:54:02.726" v="13"/>
          <ac:spMkLst>
            <pc:docMk/>
            <pc:sldMk cId="3318213864" sldId="2144446146"/>
            <ac:spMk id="5" creationId="{AA1C824A-C292-163A-0531-761F9C77FECB}"/>
          </ac:spMkLst>
        </pc:spChg>
      </pc:sldChg>
      <pc:sldChg chg="addSp delSp modSp mod">
        <pc:chgData name="Sara Radice" userId="f311df6e-3ef6-4dd0-94b3-e1e85e850771" providerId="ADAL" clId="{B56F6B0C-540E-4240-AB1F-BE7D6647D1FA}" dt="2025-09-15T08:54:47.215" v="24" actId="478"/>
        <pc:sldMkLst>
          <pc:docMk/>
          <pc:sldMk cId="4153288068" sldId="2144446280"/>
        </pc:sldMkLst>
        <pc:spChg chg="add del mod">
          <ac:chgData name="Sara Radice" userId="f311df6e-3ef6-4dd0-94b3-e1e85e850771" providerId="ADAL" clId="{B56F6B0C-540E-4240-AB1F-BE7D6647D1FA}" dt="2025-09-15T08:54:47.215" v="24" actId="478"/>
          <ac:spMkLst>
            <pc:docMk/>
            <pc:sldMk cId="4153288068" sldId="2144446280"/>
            <ac:spMk id="4" creationId="{22559C4C-6CDD-92F6-48AC-CE88FD1DE6C4}"/>
          </ac:spMkLst>
        </pc:spChg>
      </pc:sldChg>
      <pc:sldChg chg="addSp modSp mod">
        <pc:chgData name="Sara Radice" userId="f311df6e-3ef6-4dd0-94b3-e1e85e850771" providerId="ADAL" clId="{B56F6B0C-540E-4240-AB1F-BE7D6647D1FA}" dt="2025-09-15T08:54:42.513" v="22" actId="14100"/>
        <pc:sldMkLst>
          <pc:docMk/>
          <pc:sldMk cId="896663028" sldId="2144446306"/>
        </pc:sldMkLst>
        <pc:spChg chg="add mod">
          <ac:chgData name="Sara Radice" userId="f311df6e-3ef6-4dd0-94b3-e1e85e850771" providerId="ADAL" clId="{B56F6B0C-540E-4240-AB1F-BE7D6647D1FA}" dt="2025-09-15T08:54:27.400" v="20"/>
          <ac:spMkLst>
            <pc:docMk/>
            <pc:sldMk cId="896663028" sldId="2144446306"/>
            <ac:spMk id="2" creationId="{C5FDAB88-F208-82FA-E0DE-B225E3FFA8B6}"/>
          </ac:spMkLst>
        </pc:spChg>
        <pc:spChg chg="mod">
          <ac:chgData name="Sara Radice" userId="f311df6e-3ef6-4dd0-94b3-e1e85e850771" providerId="ADAL" clId="{B56F6B0C-540E-4240-AB1F-BE7D6647D1FA}" dt="2025-09-15T08:54:42.513" v="22" actId="14100"/>
          <ac:spMkLst>
            <pc:docMk/>
            <pc:sldMk cId="896663028" sldId="2144446306"/>
            <ac:spMk id="7" creationId="{5DCE5533-61DD-97F4-7D9E-F87AA3F0FBF3}"/>
          </ac:spMkLst>
        </pc:spChg>
      </pc:sldChg>
      <pc:sldChg chg="addSp modSp">
        <pc:chgData name="Sara Radice" userId="f311df6e-3ef6-4dd0-94b3-e1e85e850771" providerId="ADAL" clId="{B56F6B0C-540E-4240-AB1F-BE7D6647D1FA}" dt="2025-09-15T08:54:05.781" v="14"/>
        <pc:sldMkLst>
          <pc:docMk/>
          <pc:sldMk cId="1785278980" sldId="2144446332"/>
        </pc:sldMkLst>
        <pc:spChg chg="add mod">
          <ac:chgData name="Sara Radice" userId="f311df6e-3ef6-4dd0-94b3-e1e85e850771" providerId="ADAL" clId="{B56F6B0C-540E-4240-AB1F-BE7D6647D1FA}" dt="2025-09-15T08:54:05.781" v="14"/>
          <ac:spMkLst>
            <pc:docMk/>
            <pc:sldMk cId="1785278980" sldId="2144446332"/>
            <ac:spMk id="5" creationId="{8CFF21CC-A7FC-7DF3-983B-F5EEFF9210D4}"/>
          </ac:spMkLst>
        </pc:spChg>
      </pc:sldChg>
      <pc:sldChg chg="addSp delSp modSp mod">
        <pc:chgData name="Sara Radice" userId="f311df6e-3ef6-4dd0-94b3-e1e85e850771" providerId="ADAL" clId="{B56F6B0C-540E-4240-AB1F-BE7D6647D1FA}" dt="2025-09-15T08:54:14.563" v="17"/>
        <pc:sldMkLst>
          <pc:docMk/>
          <pc:sldMk cId="3323475192" sldId="2144446426"/>
        </pc:sldMkLst>
        <pc:spChg chg="add mod">
          <ac:chgData name="Sara Radice" userId="f311df6e-3ef6-4dd0-94b3-e1e85e850771" providerId="ADAL" clId="{B56F6B0C-540E-4240-AB1F-BE7D6647D1FA}" dt="2025-09-15T08:54:14.563" v="17"/>
          <ac:spMkLst>
            <pc:docMk/>
            <pc:sldMk cId="3323475192" sldId="2144446426"/>
            <ac:spMk id="5" creationId="{7936E021-FFAD-7B53-34D5-D742498C1AEF}"/>
          </ac:spMkLst>
        </pc:spChg>
        <pc:spChg chg="del">
          <ac:chgData name="Sara Radice" userId="f311df6e-3ef6-4dd0-94b3-e1e85e850771" providerId="ADAL" clId="{B56F6B0C-540E-4240-AB1F-BE7D6647D1FA}" dt="2025-09-15T08:54:14.303" v="16" actId="478"/>
          <ac:spMkLst>
            <pc:docMk/>
            <pc:sldMk cId="3323475192" sldId="2144446426"/>
            <ac:spMk id="6" creationId="{9FD3575F-C7E6-F1E4-44CA-FD1E2072DABC}"/>
          </ac:spMkLst>
        </pc:spChg>
      </pc:sldChg>
      <pc:sldChg chg="addSp modSp">
        <pc:chgData name="Sara Radice" userId="f311df6e-3ef6-4dd0-94b3-e1e85e850771" providerId="ADAL" clId="{B56F6B0C-540E-4240-AB1F-BE7D6647D1FA}" dt="2025-09-15T08:54:07.927" v="15"/>
        <pc:sldMkLst>
          <pc:docMk/>
          <pc:sldMk cId="1087704362" sldId="2144446484"/>
        </pc:sldMkLst>
        <pc:spChg chg="add mod">
          <ac:chgData name="Sara Radice" userId="f311df6e-3ef6-4dd0-94b3-e1e85e850771" providerId="ADAL" clId="{B56F6B0C-540E-4240-AB1F-BE7D6647D1FA}" dt="2025-09-15T08:54:07.927" v="15"/>
          <ac:spMkLst>
            <pc:docMk/>
            <pc:sldMk cId="1087704362" sldId="2144446484"/>
            <ac:spMk id="5" creationId="{39A3CCF7-F402-7A35-E591-BFEB74A08531}"/>
          </ac:spMkLst>
        </pc:spChg>
      </pc:sldChg>
      <pc:sldChg chg="addSp delSp modSp mod">
        <pc:chgData name="Sara Radice" userId="f311df6e-3ef6-4dd0-94b3-e1e85e850771" providerId="ADAL" clId="{B56F6B0C-540E-4240-AB1F-BE7D6647D1FA}" dt="2025-09-15T08:54:19.673" v="19"/>
        <pc:sldMkLst>
          <pc:docMk/>
          <pc:sldMk cId="4111319996" sldId="2144446492"/>
        </pc:sldMkLst>
        <pc:spChg chg="add mod">
          <ac:chgData name="Sara Radice" userId="f311df6e-3ef6-4dd0-94b3-e1e85e850771" providerId="ADAL" clId="{B56F6B0C-540E-4240-AB1F-BE7D6647D1FA}" dt="2025-09-15T08:54:19.673" v="19"/>
          <ac:spMkLst>
            <pc:docMk/>
            <pc:sldMk cId="4111319996" sldId="2144446492"/>
            <ac:spMk id="4" creationId="{56D57A1D-1887-BB39-34C6-CD106A66FC8C}"/>
          </ac:spMkLst>
        </pc:spChg>
        <pc:spChg chg="del">
          <ac:chgData name="Sara Radice" userId="f311df6e-3ef6-4dd0-94b3-e1e85e850771" providerId="ADAL" clId="{B56F6B0C-540E-4240-AB1F-BE7D6647D1FA}" dt="2025-09-15T08:54:19.472" v="18" actId="478"/>
          <ac:spMkLst>
            <pc:docMk/>
            <pc:sldMk cId="4111319996" sldId="2144446492"/>
            <ac:spMk id="5" creationId="{D10077AA-3D96-EE51-27B8-8B49FA7AFA98}"/>
          </ac:spMkLst>
        </pc:spChg>
      </pc:sldChg>
      <pc:sldMasterChg chg="addSp modSp mod modSldLayout">
        <pc:chgData name="Sara Radice" userId="f311df6e-3ef6-4dd0-94b3-e1e85e850771" providerId="ADAL" clId="{B56F6B0C-540E-4240-AB1F-BE7D6647D1FA}" dt="2025-09-15T08:55:05.444" v="26" actId="207"/>
        <pc:sldMasterMkLst>
          <pc:docMk/>
          <pc:sldMasterMk cId="2797839013" sldId="2147484377"/>
        </pc:sldMasterMkLst>
        <pc:spChg chg="add mod">
          <ac:chgData name="Sara Radice" userId="f311df6e-3ef6-4dd0-94b3-e1e85e850771" providerId="ADAL" clId="{B56F6B0C-540E-4240-AB1F-BE7D6647D1FA}" dt="2025-09-15T08:55:05.444" v="26" actId="207"/>
          <ac:spMkLst>
            <pc:docMk/>
            <pc:sldMasterMk cId="2797839013" sldId="2147484377"/>
            <ac:spMk id="3" creationId="{7A20C1C8-6A71-C062-7575-4CC606BEE6E8}"/>
          </ac:spMkLst>
        </pc:spChg>
        <pc:sldLayoutChg chg="delSp mod">
          <pc:chgData name="Sara Radice" userId="f311df6e-3ef6-4dd0-94b3-e1e85e850771" providerId="ADAL" clId="{B56F6B0C-540E-4240-AB1F-BE7D6647D1FA}" dt="2025-09-15T08:54:37.202" v="21" actId="478"/>
          <pc:sldLayoutMkLst>
            <pc:docMk/>
            <pc:sldMasterMk cId="2797839013" sldId="2147484377"/>
            <pc:sldLayoutMk cId="2316248935" sldId="2147484453"/>
          </pc:sldLayoutMkLst>
          <pc:spChg chg="del">
            <ac:chgData name="Sara Radice" userId="f311df6e-3ef6-4dd0-94b3-e1e85e850771" providerId="ADAL" clId="{B56F6B0C-540E-4240-AB1F-BE7D6647D1FA}" dt="2025-09-15T08:54:37.202" v="21" actId="478"/>
            <ac:spMkLst>
              <pc:docMk/>
              <pc:sldMasterMk cId="2797839013" sldId="2147484377"/>
              <pc:sldLayoutMk cId="2316248935" sldId="2147484453"/>
              <ac:spMk id="16" creationId="{F7612056-C83D-6D6F-29E4-738CDFF485C6}"/>
            </ac:spMkLst>
          </pc:spChg>
        </pc:sldLayoutChg>
      </pc:sldMasterChg>
    </pc:docChg>
  </pc:docChgLst>
  <pc:docChgLst>
    <pc:chgData name="Rossella Borri" userId="bcc583b2-6fb0-4b1f-ace7-fad3302f453c" providerId="ADAL" clId="{4382F722-36FC-4B52-AE64-96C406CAC136}"/>
    <pc:docChg chg="undo custSel addSld delSld modSld sldOrd delSection modSection">
      <pc:chgData name="Rossella Borri" userId="bcc583b2-6fb0-4b1f-ace7-fad3302f453c" providerId="ADAL" clId="{4382F722-36FC-4B52-AE64-96C406CAC136}" dt="2025-03-12T16:14:47.689" v="27640" actId="14826"/>
      <pc:docMkLst>
        <pc:docMk/>
      </pc:docMkLst>
      <pc:sldChg chg="del">
        <pc:chgData name="Rossella Borri" userId="bcc583b2-6fb0-4b1f-ace7-fad3302f453c" providerId="ADAL" clId="{4382F722-36FC-4B52-AE64-96C406CAC136}" dt="2025-03-11T17:57:55.900" v="16872" actId="47"/>
        <pc:sldMkLst>
          <pc:docMk/>
          <pc:sldMk cId="1046862509" sldId="1531"/>
        </pc:sldMkLst>
      </pc:sldChg>
      <pc:sldChg chg="ord">
        <pc:chgData name="Rossella Borri" userId="bcc583b2-6fb0-4b1f-ace7-fad3302f453c" providerId="ADAL" clId="{4382F722-36FC-4B52-AE64-96C406CAC136}" dt="2025-03-10T17:42:48.363" v="8060"/>
        <pc:sldMkLst>
          <pc:docMk/>
          <pc:sldMk cId="3318213864" sldId="2144446146"/>
        </pc:sldMkLst>
      </pc:sldChg>
      <pc:sldChg chg="addSp delSp modSp add mod setBg">
        <pc:chgData name="Rossella Borri" userId="bcc583b2-6fb0-4b1f-ace7-fad3302f453c" providerId="ADAL" clId="{4382F722-36FC-4B52-AE64-96C406CAC136}" dt="2025-03-11T22:27:24.070" v="23333" actId="167"/>
        <pc:sldMkLst>
          <pc:docMk/>
          <pc:sldMk cId="896663028" sldId="2144446306"/>
        </pc:sldMkLst>
      </pc:sldChg>
      <pc:sldChg chg="modSp mod">
        <pc:chgData name="Rossella Borri" userId="bcc583b2-6fb0-4b1f-ace7-fad3302f453c" providerId="ADAL" clId="{4382F722-36FC-4B52-AE64-96C406CAC136}" dt="2025-03-12T16:14:47.689" v="27640" actId="14826"/>
        <pc:sldMkLst>
          <pc:docMk/>
          <pc:sldMk cId="534941711" sldId="2144446320"/>
        </pc:sldMkLst>
      </pc:sldChg>
      <pc:sldChg chg="addSp modSp add mod">
        <pc:chgData name="Rossella Borri" userId="bcc583b2-6fb0-4b1f-ace7-fad3302f453c" providerId="ADAL" clId="{4382F722-36FC-4B52-AE64-96C406CAC136}" dt="2025-03-12T15:31:21.384" v="27216" actId="790"/>
        <pc:sldMkLst>
          <pc:docMk/>
          <pc:sldMk cId="2083446942" sldId="2144446321"/>
        </pc:sldMkLst>
      </pc:sldChg>
      <pc:sldChg chg="del">
        <pc:chgData name="Rossella Borri" userId="bcc583b2-6fb0-4b1f-ace7-fad3302f453c" providerId="ADAL" clId="{4382F722-36FC-4B52-AE64-96C406CAC136}" dt="2025-03-10T20:39:29.826" v="10712" actId="47"/>
        <pc:sldMkLst>
          <pc:docMk/>
          <pc:sldMk cId="535758534" sldId="2144446331"/>
        </pc:sldMkLst>
      </pc:sldChg>
      <pc:sldChg chg="del">
        <pc:chgData name="Rossella Borri" userId="bcc583b2-6fb0-4b1f-ace7-fad3302f453c" providerId="ADAL" clId="{4382F722-36FC-4B52-AE64-96C406CAC136}" dt="2025-03-11T17:57:53.674" v="16871" actId="47"/>
        <pc:sldMkLst>
          <pc:docMk/>
          <pc:sldMk cId="999610511" sldId="2144446333"/>
        </pc:sldMkLst>
      </pc:sldChg>
      <pc:sldChg chg="del">
        <pc:chgData name="Rossella Borri" userId="bcc583b2-6fb0-4b1f-ace7-fad3302f453c" providerId="ADAL" clId="{4382F722-36FC-4B52-AE64-96C406CAC136}" dt="2025-03-11T17:57:59.273" v="16875" actId="47"/>
        <pc:sldMkLst>
          <pc:docMk/>
          <pc:sldMk cId="2696281137" sldId="2144446334"/>
        </pc:sldMkLst>
      </pc:sldChg>
      <pc:sldChg chg="del">
        <pc:chgData name="Rossella Borri" userId="bcc583b2-6fb0-4b1f-ace7-fad3302f453c" providerId="ADAL" clId="{4382F722-36FC-4B52-AE64-96C406CAC136}" dt="2025-03-11T17:57:57.346" v="16873" actId="47"/>
        <pc:sldMkLst>
          <pc:docMk/>
          <pc:sldMk cId="1386684590" sldId="2144446335"/>
        </pc:sldMkLst>
      </pc:sldChg>
      <pc:sldChg chg="addSp delSp modSp mod ord">
        <pc:chgData name="Rossella Borri" userId="bcc583b2-6fb0-4b1f-ace7-fad3302f453c" providerId="ADAL" clId="{4382F722-36FC-4B52-AE64-96C406CAC136}" dt="2025-03-12T10:35:28.603" v="24051" actId="1076"/>
        <pc:sldMkLst>
          <pc:docMk/>
          <pc:sldMk cId="2877690121" sldId="2144446336"/>
        </pc:sldMkLst>
      </pc:sldChg>
      <pc:sldChg chg="del">
        <pc:chgData name="Rossella Borri" userId="bcc583b2-6fb0-4b1f-ace7-fad3302f453c" providerId="ADAL" clId="{4382F722-36FC-4B52-AE64-96C406CAC136}" dt="2025-03-11T17:57:58.444" v="16874" actId="47"/>
        <pc:sldMkLst>
          <pc:docMk/>
          <pc:sldMk cId="1670472363" sldId="2144446338"/>
        </pc:sldMkLst>
      </pc:sldChg>
      <pc:sldChg chg="del">
        <pc:chgData name="Rossella Borri" userId="bcc583b2-6fb0-4b1f-ace7-fad3302f453c" providerId="ADAL" clId="{4382F722-36FC-4B52-AE64-96C406CAC136}" dt="2025-03-11T17:58:01.858" v="16878" actId="47"/>
        <pc:sldMkLst>
          <pc:docMk/>
          <pc:sldMk cId="1777731876" sldId="2144446339"/>
        </pc:sldMkLst>
      </pc:sldChg>
      <pc:sldChg chg="del">
        <pc:chgData name="Rossella Borri" userId="bcc583b2-6fb0-4b1f-ace7-fad3302f453c" providerId="ADAL" clId="{4382F722-36FC-4B52-AE64-96C406CAC136}" dt="2025-03-11T17:58:01.013" v="16877" actId="47"/>
        <pc:sldMkLst>
          <pc:docMk/>
          <pc:sldMk cId="4111184159" sldId="2144446340"/>
        </pc:sldMkLst>
      </pc:sldChg>
      <pc:sldChg chg="del">
        <pc:chgData name="Rossella Borri" userId="bcc583b2-6fb0-4b1f-ace7-fad3302f453c" providerId="ADAL" clId="{4382F722-36FC-4B52-AE64-96C406CAC136}" dt="2025-03-11T17:58:00.160" v="16876" actId="47"/>
        <pc:sldMkLst>
          <pc:docMk/>
          <pc:sldMk cId="1129122736" sldId="2144446341"/>
        </pc:sldMkLst>
      </pc:sldChg>
      <pc:sldChg chg="del">
        <pc:chgData name="Rossella Borri" userId="bcc583b2-6fb0-4b1f-ace7-fad3302f453c" providerId="ADAL" clId="{4382F722-36FC-4B52-AE64-96C406CAC136}" dt="2025-03-11T17:58:10.545" v="16880" actId="47"/>
        <pc:sldMkLst>
          <pc:docMk/>
          <pc:sldMk cId="642084174" sldId="2144446343"/>
        </pc:sldMkLst>
      </pc:sldChg>
      <pc:sldChg chg="del">
        <pc:chgData name="Rossella Borri" userId="bcc583b2-6fb0-4b1f-ace7-fad3302f453c" providerId="ADAL" clId="{4382F722-36FC-4B52-AE64-96C406CAC136}" dt="2025-03-11T17:58:10.545" v="16880" actId="47"/>
        <pc:sldMkLst>
          <pc:docMk/>
          <pc:sldMk cId="389762611" sldId="2144446344"/>
        </pc:sldMkLst>
      </pc:sldChg>
      <pc:sldChg chg="del">
        <pc:chgData name="Rossella Borri" userId="bcc583b2-6fb0-4b1f-ace7-fad3302f453c" providerId="ADAL" clId="{4382F722-36FC-4B52-AE64-96C406CAC136}" dt="2025-03-11T17:58:10.545" v="16880" actId="47"/>
        <pc:sldMkLst>
          <pc:docMk/>
          <pc:sldMk cId="165503848" sldId="2144446345"/>
        </pc:sldMkLst>
      </pc:sldChg>
      <pc:sldChg chg="modSp mod">
        <pc:chgData name="Rossella Borri" userId="bcc583b2-6fb0-4b1f-ace7-fad3302f453c" providerId="ADAL" clId="{4382F722-36FC-4B52-AE64-96C406CAC136}" dt="2025-03-12T10:00:33.369" v="23944" actId="13926"/>
        <pc:sldMkLst>
          <pc:docMk/>
          <pc:sldMk cId="1585811130" sldId="2144446346"/>
        </pc:sldMkLst>
      </pc:sldChg>
      <pc:sldChg chg="del">
        <pc:chgData name="Rossella Borri" userId="bcc583b2-6fb0-4b1f-ace7-fad3302f453c" providerId="ADAL" clId="{4382F722-36FC-4B52-AE64-96C406CAC136}" dt="2025-03-11T17:58:10.545" v="16880" actId="47"/>
        <pc:sldMkLst>
          <pc:docMk/>
          <pc:sldMk cId="2127732898" sldId="2144446347"/>
        </pc:sldMkLst>
      </pc:sldChg>
      <pc:sldChg chg="del">
        <pc:chgData name="Rossella Borri" userId="bcc583b2-6fb0-4b1f-ace7-fad3302f453c" providerId="ADAL" clId="{4382F722-36FC-4B52-AE64-96C406CAC136}" dt="2025-03-11T17:58:10.545" v="16880" actId="47"/>
        <pc:sldMkLst>
          <pc:docMk/>
          <pc:sldMk cId="4059941914" sldId="2144446348"/>
        </pc:sldMkLst>
      </pc:sldChg>
      <pc:sldChg chg="del">
        <pc:chgData name="Rossella Borri" userId="bcc583b2-6fb0-4b1f-ace7-fad3302f453c" providerId="ADAL" clId="{4382F722-36FC-4B52-AE64-96C406CAC136}" dt="2025-03-11T17:58:23.951" v="16881" actId="47"/>
        <pc:sldMkLst>
          <pc:docMk/>
          <pc:sldMk cId="754952611" sldId="2144446349"/>
        </pc:sldMkLst>
      </pc:sldChg>
      <pc:sldChg chg="del">
        <pc:chgData name="Rossella Borri" userId="bcc583b2-6fb0-4b1f-ace7-fad3302f453c" providerId="ADAL" clId="{4382F722-36FC-4B52-AE64-96C406CAC136}" dt="2025-03-11T17:58:23.951" v="16881" actId="47"/>
        <pc:sldMkLst>
          <pc:docMk/>
          <pc:sldMk cId="310608301" sldId="2144446350"/>
        </pc:sldMkLst>
      </pc:sldChg>
      <pc:sldChg chg="del">
        <pc:chgData name="Rossella Borri" userId="bcc583b2-6fb0-4b1f-ace7-fad3302f453c" providerId="ADAL" clId="{4382F722-36FC-4B52-AE64-96C406CAC136}" dt="2025-03-11T17:58:23.951" v="16881" actId="47"/>
        <pc:sldMkLst>
          <pc:docMk/>
          <pc:sldMk cId="1838614959" sldId="2144446351"/>
        </pc:sldMkLst>
      </pc:sldChg>
      <pc:sldChg chg="del">
        <pc:chgData name="Rossella Borri" userId="bcc583b2-6fb0-4b1f-ace7-fad3302f453c" providerId="ADAL" clId="{4382F722-36FC-4B52-AE64-96C406CAC136}" dt="2025-03-11T17:58:23.951" v="16881" actId="47"/>
        <pc:sldMkLst>
          <pc:docMk/>
          <pc:sldMk cId="777318825" sldId="2144446352"/>
        </pc:sldMkLst>
      </pc:sldChg>
      <pc:sldChg chg="del">
        <pc:chgData name="Rossella Borri" userId="bcc583b2-6fb0-4b1f-ace7-fad3302f453c" providerId="ADAL" clId="{4382F722-36FC-4B52-AE64-96C406CAC136}" dt="2025-03-11T17:58:23.951" v="16881" actId="47"/>
        <pc:sldMkLst>
          <pc:docMk/>
          <pc:sldMk cId="4109510609" sldId="2144446353"/>
        </pc:sldMkLst>
      </pc:sldChg>
      <pc:sldChg chg="del">
        <pc:chgData name="Rossella Borri" userId="bcc583b2-6fb0-4b1f-ace7-fad3302f453c" providerId="ADAL" clId="{4382F722-36FC-4B52-AE64-96C406CAC136}" dt="2025-03-11T17:58:23.951" v="16881" actId="47"/>
        <pc:sldMkLst>
          <pc:docMk/>
          <pc:sldMk cId="1234549244" sldId="2144446354"/>
        </pc:sldMkLst>
      </pc:sldChg>
      <pc:sldChg chg="del">
        <pc:chgData name="Rossella Borri" userId="bcc583b2-6fb0-4b1f-ace7-fad3302f453c" providerId="ADAL" clId="{4382F722-36FC-4B52-AE64-96C406CAC136}" dt="2025-03-11T17:58:23.951" v="16881" actId="47"/>
        <pc:sldMkLst>
          <pc:docMk/>
          <pc:sldMk cId="2351807730" sldId="2144446355"/>
        </pc:sldMkLst>
      </pc:sldChg>
      <pc:sldChg chg="del">
        <pc:chgData name="Rossella Borri" userId="bcc583b2-6fb0-4b1f-ace7-fad3302f453c" providerId="ADAL" clId="{4382F722-36FC-4B52-AE64-96C406CAC136}" dt="2025-03-11T17:58:23.951" v="16881" actId="47"/>
        <pc:sldMkLst>
          <pc:docMk/>
          <pc:sldMk cId="1519256726" sldId="2144446356"/>
        </pc:sldMkLst>
      </pc:sldChg>
      <pc:sldChg chg="del">
        <pc:chgData name="Rossella Borri" userId="bcc583b2-6fb0-4b1f-ace7-fad3302f453c" providerId="ADAL" clId="{4382F722-36FC-4B52-AE64-96C406CAC136}" dt="2025-03-11T17:58:23.951" v="16881" actId="47"/>
        <pc:sldMkLst>
          <pc:docMk/>
          <pc:sldMk cId="929349943" sldId="2144446357"/>
        </pc:sldMkLst>
      </pc:sldChg>
      <pc:sldChg chg="del">
        <pc:chgData name="Rossella Borri" userId="bcc583b2-6fb0-4b1f-ace7-fad3302f453c" providerId="ADAL" clId="{4382F722-36FC-4B52-AE64-96C406CAC136}" dt="2025-03-11T17:58:23.951" v="16881" actId="47"/>
        <pc:sldMkLst>
          <pc:docMk/>
          <pc:sldMk cId="456956156" sldId="2144446358"/>
        </pc:sldMkLst>
      </pc:sldChg>
      <pc:sldChg chg="del">
        <pc:chgData name="Rossella Borri" userId="bcc583b2-6fb0-4b1f-ace7-fad3302f453c" providerId="ADAL" clId="{4382F722-36FC-4B52-AE64-96C406CAC136}" dt="2025-03-11T17:58:23.951" v="16881" actId="47"/>
        <pc:sldMkLst>
          <pc:docMk/>
          <pc:sldMk cId="3771916287" sldId="2144446359"/>
        </pc:sldMkLst>
      </pc:sldChg>
      <pc:sldChg chg="del">
        <pc:chgData name="Rossella Borri" userId="bcc583b2-6fb0-4b1f-ace7-fad3302f453c" providerId="ADAL" clId="{4382F722-36FC-4B52-AE64-96C406CAC136}" dt="2025-03-11T17:58:29.571" v="16882" actId="47"/>
        <pc:sldMkLst>
          <pc:docMk/>
          <pc:sldMk cId="1020822159" sldId="2144446360"/>
        </pc:sldMkLst>
      </pc:sldChg>
      <pc:sldChg chg="del">
        <pc:chgData name="Rossella Borri" userId="bcc583b2-6fb0-4b1f-ace7-fad3302f453c" providerId="ADAL" clId="{4382F722-36FC-4B52-AE64-96C406CAC136}" dt="2025-03-11T17:58:29.571" v="16882" actId="47"/>
        <pc:sldMkLst>
          <pc:docMk/>
          <pc:sldMk cId="708095" sldId="2144446361"/>
        </pc:sldMkLst>
      </pc:sldChg>
      <pc:sldChg chg="del">
        <pc:chgData name="Rossella Borri" userId="bcc583b2-6fb0-4b1f-ace7-fad3302f453c" providerId="ADAL" clId="{4382F722-36FC-4B52-AE64-96C406CAC136}" dt="2025-03-11T17:58:29.571" v="16882" actId="47"/>
        <pc:sldMkLst>
          <pc:docMk/>
          <pc:sldMk cId="1147934359" sldId="2144446362"/>
        </pc:sldMkLst>
      </pc:sldChg>
      <pc:sldChg chg="del">
        <pc:chgData name="Rossella Borri" userId="bcc583b2-6fb0-4b1f-ace7-fad3302f453c" providerId="ADAL" clId="{4382F722-36FC-4B52-AE64-96C406CAC136}" dt="2025-03-11T17:58:54.480" v="16883" actId="47"/>
        <pc:sldMkLst>
          <pc:docMk/>
          <pc:sldMk cId="1328300785" sldId="2144446363"/>
        </pc:sldMkLst>
      </pc:sldChg>
      <pc:sldChg chg="addSp delSp modSp add mod">
        <pc:chgData name="Rossella Borri" userId="bcc583b2-6fb0-4b1f-ace7-fad3302f453c" providerId="ADAL" clId="{4382F722-36FC-4B52-AE64-96C406CAC136}" dt="2025-03-12T15:24:55.453" v="27170" actId="20577"/>
        <pc:sldMkLst>
          <pc:docMk/>
          <pc:sldMk cId="3438458290" sldId="2144446363"/>
        </pc:sldMkLst>
      </pc:sldChg>
      <pc:sldChg chg="del">
        <pc:chgData name="Rossella Borri" userId="bcc583b2-6fb0-4b1f-ace7-fad3302f453c" providerId="ADAL" clId="{4382F722-36FC-4B52-AE64-96C406CAC136}" dt="2025-03-11T17:58:54.480" v="16883" actId="47"/>
        <pc:sldMkLst>
          <pc:docMk/>
          <pc:sldMk cId="125711323" sldId="2144446366"/>
        </pc:sldMkLst>
      </pc:sldChg>
      <pc:sldChg chg="del">
        <pc:chgData name="Rossella Borri" userId="bcc583b2-6fb0-4b1f-ace7-fad3302f453c" providerId="ADAL" clId="{4382F722-36FC-4B52-AE64-96C406CAC136}" dt="2025-03-11T17:58:54.480" v="16883" actId="47"/>
        <pc:sldMkLst>
          <pc:docMk/>
          <pc:sldMk cId="1058199614" sldId="2144446367"/>
        </pc:sldMkLst>
      </pc:sldChg>
      <pc:sldChg chg="del">
        <pc:chgData name="Rossella Borri" userId="bcc583b2-6fb0-4b1f-ace7-fad3302f453c" providerId="ADAL" clId="{4382F722-36FC-4B52-AE64-96C406CAC136}" dt="2025-03-11T17:58:54.480" v="16883" actId="47"/>
        <pc:sldMkLst>
          <pc:docMk/>
          <pc:sldMk cId="1486815745" sldId="2144446368"/>
        </pc:sldMkLst>
      </pc:sldChg>
      <pc:sldChg chg="del">
        <pc:chgData name="Rossella Borri" userId="bcc583b2-6fb0-4b1f-ace7-fad3302f453c" providerId="ADAL" clId="{4382F722-36FC-4B52-AE64-96C406CAC136}" dt="2025-03-11T17:58:54.480" v="16883" actId="47"/>
        <pc:sldMkLst>
          <pc:docMk/>
          <pc:sldMk cId="126589001" sldId="2144446369"/>
        </pc:sldMkLst>
      </pc:sldChg>
      <pc:sldChg chg="del">
        <pc:chgData name="Rossella Borri" userId="bcc583b2-6fb0-4b1f-ace7-fad3302f453c" providerId="ADAL" clId="{4382F722-36FC-4B52-AE64-96C406CAC136}" dt="2025-03-11T17:58:54.480" v="16883" actId="47"/>
        <pc:sldMkLst>
          <pc:docMk/>
          <pc:sldMk cId="599781355" sldId="2144446370"/>
        </pc:sldMkLst>
      </pc:sldChg>
      <pc:sldChg chg="del">
        <pc:chgData name="Rossella Borri" userId="bcc583b2-6fb0-4b1f-ace7-fad3302f453c" providerId="ADAL" clId="{4382F722-36FC-4B52-AE64-96C406CAC136}" dt="2025-03-11T17:59:03.801" v="16884" actId="18676"/>
        <pc:sldMkLst>
          <pc:docMk/>
          <pc:sldMk cId="1388826298" sldId="2144446371"/>
        </pc:sldMkLst>
      </pc:sldChg>
      <pc:sldChg chg="del">
        <pc:chgData name="Rossella Borri" userId="bcc583b2-6fb0-4b1f-ace7-fad3302f453c" providerId="ADAL" clId="{4382F722-36FC-4B52-AE64-96C406CAC136}" dt="2025-03-11T17:58:54.480" v="16883" actId="47"/>
        <pc:sldMkLst>
          <pc:docMk/>
          <pc:sldMk cId="48339097" sldId="2144446375"/>
        </pc:sldMkLst>
      </pc:sldChg>
      <pc:sldChg chg="del">
        <pc:chgData name="Rossella Borri" userId="bcc583b2-6fb0-4b1f-ace7-fad3302f453c" providerId="ADAL" clId="{4382F722-36FC-4B52-AE64-96C406CAC136}" dt="2025-03-11T17:58:54.480" v="16883" actId="47"/>
        <pc:sldMkLst>
          <pc:docMk/>
          <pc:sldMk cId="3329394420" sldId="2144446376"/>
        </pc:sldMkLst>
      </pc:sldChg>
      <pc:sldChg chg="del">
        <pc:chgData name="Rossella Borri" userId="bcc583b2-6fb0-4b1f-ace7-fad3302f453c" providerId="ADAL" clId="{4382F722-36FC-4B52-AE64-96C406CAC136}" dt="2025-03-11T17:59:17.119" v="16885" actId="18676"/>
        <pc:sldMkLst>
          <pc:docMk/>
          <pc:sldMk cId="1282352216" sldId="2144446378"/>
        </pc:sldMkLst>
      </pc:sldChg>
      <pc:sldChg chg="del">
        <pc:chgData name="Rossella Borri" userId="bcc583b2-6fb0-4b1f-ace7-fad3302f453c" providerId="ADAL" clId="{4382F722-36FC-4B52-AE64-96C406CAC136}" dt="2025-03-11T17:59:17.119" v="16885" actId="18676"/>
        <pc:sldMkLst>
          <pc:docMk/>
          <pc:sldMk cId="213111241" sldId="2144446379"/>
        </pc:sldMkLst>
      </pc:sldChg>
      <pc:sldChg chg="del">
        <pc:chgData name="Rossella Borri" userId="bcc583b2-6fb0-4b1f-ace7-fad3302f453c" providerId="ADAL" clId="{4382F722-36FC-4B52-AE64-96C406CAC136}" dt="2025-03-11T17:59:17.119" v="16885" actId="18676"/>
        <pc:sldMkLst>
          <pc:docMk/>
          <pc:sldMk cId="641520931" sldId="2144446380"/>
        </pc:sldMkLst>
      </pc:sldChg>
      <pc:sldChg chg="del">
        <pc:chgData name="Rossella Borri" userId="bcc583b2-6fb0-4b1f-ace7-fad3302f453c" providerId="ADAL" clId="{4382F722-36FC-4B52-AE64-96C406CAC136}" dt="2025-03-11T17:59:17.119" v="16885" actId="18676"/>
        <pc:sldMkLst>
          <pc:docMk/>
          <pc:sldMk cId="533982259" sldId="2144446381"/>
        </pc:sldMkLst>
      </pc:sldChg>
      <pc:sldChg chg="del">
        <pc:chgData name="Rossella Borri" userId="bcc583b2-6fb0-4b1f-ace7-fad3302f453c" providerId="ADAL" clId="{4382F722-36FC-4B52-AE64-96C406CAC136}" dt="2025-03-11T17:59:17.119" v="16885" actId="18676"/>
        <pc:sldMkLst>
          <pc:docMk/>
          <pc:sldMk cId="707068128" sldId="2144446382"/>
        </pc:sldMkLst>
      </pc:sldChg>
      <pc:sldChg chg="del">
        <pc:chgData name="Rossella Borri" userId="bcc583b2-6fb0-4b1f-ace7-fad3302f453c" providerId="ADAL" clId="{4382F722-36FC-4B52-AE64-96C406CAC136}" dt="2025-03-11T17:59:17.119" v="16885" actId="18676"/>
        <pc:sldMkLst>
          <pc:docMk/>
          <pc:sldMk cId="3987904132" sldId="2144446383"/>
        </pc:sldMkLst>
      </pc:sldChg>
      <pc:sldChg chg="del">
        <pc:chgData name="Rossella Borri" userId="bcc583b2-6fb0-4b1f-ace7-fad3302f453c" providerId="ADAL" clId="{4382F722-36FC-4B52-AE64-96C406CAC136}" dt="2025-03-11T17:59:17.119" v="16885" actId="18676"/>
        <pc:sldMkLst>
          <pc:docMk/>
          <pc:sldMk cId="161892172" sldId="2144446384"/>
        </pc:sldMkLst>
      </pc:sldChg>
      <pc:sldChg chg="del">
        <pc:chgData name="Rossella Borri" userId="bcc583b2-6fb0-4b1f-ace7-fad3302f453c" providerId="ADAL" clId="{4382F722-36FC-4B52-AE64-96C406CAC136}" dt="2025-03-11T17:59:17.119" v="16885" actId="18676"/>
        <pc:sldMkLst>
          <pc:docMk/>
          <pc:sldMk cId="581205923" sldId="2144446385"/>
        </pc:sldMkLst>
      </pc:sldChg>
      <pc:sldChg chg="del">
        <pc:chgData name="Rossella Borri" userId="bcc583b2-6fb0-4b1f-ace7-fad3302f453c" providerId="ADAL" clId="{4382F722-36FC-4B52-AE64-96C406CAC136}" dt="2025-03-11T17:59:17.119" v="16885" actId="18676"/>
        <pc:sldMkLst>
          <pc:docMk/>
          <pc:sldMk cId="2530304932" sldId="2144446386"/>
        </pc:sldMkLst>
      </pc:sldChg>
      <pc:sldChg chg="del">
        <pc:chgData name="Rossella Borri" userId="bcc583b2-6fb0-4b1f-ace7-fad3302f453c" providerId="ADAL" clId="{4382F722-36FC-4B52-AE64-96C406CAC136}" dt="2025-03-11T17:59:17.119" v="16885" actId="18676"/>
        <pc:sldMkLst>
          <pc:docMk/>
          <pc:sldMk cId="744252800" sldId="2144446387"/>
        </pc:sldMkLst>
      </pc:sldChg>
      <pc:sldChg chg="del">
        <pc:chgData name="Rossella Borri" userId="bcc583b2-6fb0-4b1f-ace7-fad3302f453c" providerId="ADAL" clId="{4382F722-36FC-4B52-AE64-96C406CAC136}" dt="2025-03-11T17:59:17.119" v="16885" actId="18676"/>
        <pc:sldMkLst>
          <pc:docMk/>
          <pc:sldMk cId="3835933605" sldId="2144446388"/>
        </pc:sldMkLst>
      </pc:sldChg>
      <pc:sldChg chg="del">
        <pc:chgData name="Rossella Borri" userId="bcc583b2-6fb0-4b1f-ace7-fad3302f453c" providerId="ADAL" clId="{4382F722-36FC-4B52-AE64-96C406CAC136}" dt="2025-03-10T20:39:19.105" v="10711" actId="47"/>
        <pc:sldMkLst>
          <pc:docMk/>
          <pc:sldMk cId="2853242824" sldId="2144446389"/>
        </pc:sldMkLst>
      </pc:sldChg>
      <pc:sldChg chg="del">
        <pc:chgData name="Rossella Borri" userId="bcc583b2-6fb0-4b1f-ace7-fad3302f453c" providerId="ADAL" clId="{4382F722-36FC-4B52-AE64-96C406CAC136}" dt="2025-03-11T17:59:17.119" v="16885" actId="18676"/>
        <pc:sldMkLst>
          <pc:docMk/>
          <pc:sldMk cId="4002989996" sldId="2144446391"/>
        </pc:sldMkLst>
      </pc:sldChg>
      <pc:sldChg chg="del">
        <pc:chgData name="Rossella Borri" userId="bcc583b2-6fb0-4b1f-ace7-fad3302f453c" providerId="ADAL" clId="{4382F722-36FC-4B52-AE64-96C406CAC136}" dt="2025-03-10T20:39:18.303" v="10710" actId="47"/>
        <pc:sldMkLst>
          <pc:docMk/>
          <pc:sldMk cId="3879737342" sldId="2144446392"/>
        </pc:sldMkLst>
      </pc:sldChg>
      <pc:sldChg chg="del">
        <pc:chgData name="Rossella Borri" userId="bcc583b2-6fb0-4b1f-ace7-fad3302f453c" providerId="ADAL" clId="{4382F722-36FC-4B52-AE64-96C406CAC136}" dt="2025-03-10T20:39:17.600" v="10709" actId="47"/>
        <pc:sldMkLst>
          <pc:docMk/>
          <pc:sldMk cId="3578306728" sldId="2144446393"/>
        </pc:sldMkLst>
      </pc:sldChg>
      <pc:sldChg chg="del">
        <pc:chgData name="Rossella Borri" userId="bcc583b2-6fb0-4b1f-ace7-fad3302f453c" providerId="ADAL" clId="{4382F722-36FC-4B52-AE64-96C406CAC136}" dt="2025-03-10T20:39:16.845" v="10708" actId="47"/>
        <pc:sldMkLst>
          <pc:docMk/>
          <pc:sldMk cId="1909698757" sldId="2144446394"/>
        </pc:sldMkLst>
      </pc:sldChg>
      <pc:sldChg chg="del">
        <pc:chgData name="Rossella Borri" userId="bcc583b2-6fb0-4b1f-ace7-fad3302f453c" providerId="ADAL" clId="{4382F722-36FC-4B52-AE64-96C406CAC136}" dt="2025-03-10T20:39:16.006" v="10707" actId="47"/>
        <pc:sldMkLst>
          <pc:docMk/>
          <pc:sldMk cId="890009378" sldId="2144446395"/>
        </pc:sldMkLst>
      </pc:sldChg>
      <pc:sldChg chg="del">
        <pc:chgData name="Rossella Borri" userId="bcc583b2-6fb0-4b1f-ace7-fad3302f453c" providerId="ADAL" clId="{4382F722-36FC-4B52-AE64-96C406CAC136}" dt="2025-03-10T20:39:15.405" v="10706" actId="47"/>
        <pc:sldMkLst>
          <pc:docMk/>
          <pc:sldMk cId="3668391327" sldId="2144446396"/>
        </pc:sldMkLst>
      </pc:sldChg>
      <pc:sldChg chg="del">
        <pc:chgData name="Rossella Borri" userId="bcc583b2-6fb0-4b1f-ace7-fad3302f453c" providerId="ADAL" clId="{4382F722-36FC-4B52-AE64-96C406CAC136}" dt="2025-03-10T20:39:14.079" v="10705" actId="47"/>
        <pc:sldMkLst>
          <pc:docMk/>
          <pc:sldMk cId="63309347" sldId="2144446397"/>
        </pc:sldMkLst>
      </pc:sldChg>
      <pc:sldChg chg="del">
        <pc:chgData name="Rossella Borri" userId="bcc583b2-6fb0-4b1f-ace7-fad3302f453c" providerId="ADAL" clId="{4382F722-36FC-4B52-AE64-96C406CAC136}" dt="2025-03-10T20:39:11.869" v="10703" actId="47"/>
        <pc:sldMkLst>
          <pc:docMk/>
          <pc:sldMk cId="2307698035" sldId="2144446398"/>
        </pc:sldMkLst>
      </pc:sldChg>
      <pc:sldChg chg="del">
        <pc:chgData name="Rossella Borri" userId="bcc583b2-6fb0-4b1f-ace7-fad3302f453c" providerId="ADAL" clId="{4382F722-36FC-4B52-AE64-96C406CAC136}" dt="2025-03-10T20:39:11.134" v="10702" actId="47"/>
        <pc:sldMkLst>
          <pc:docMk/>
          <pc:sldMk cId="870561586" sldId="2144446399"/>
        </pc:sldMkLst>
      </pc:sldChg>
      <pc:sldChg chg="del">
        <pc:chgData name="Rossella Borri" userId="bcc583b2-6fb0-4b1f-ace7-fad3302f453c" providerId="ADAL" clId="{4382F722-36FC-4B52-AE64-96C406CAC136}" dt="2025-03-10T20:39:12.854" v="10704" actId="47"/>
        <pc:sldMkLst>
          <pc:docMk/>
          <pc:sldMk cId="3987161576" sldId="2144446400"/>
        </pc:sldMkLst>
      </pc:sldChg>
      <pc:sldChg chg="del">
        <pc:chgData name="Rossella Borri" userId="bcc583b2-6fb0-4b1f-ace7-fad3302f453c" providerId="ADAL" clId="{4382F722-36FC-4B52-AE64-96C406CAC136}" dt="2025-03-10T20:39:10.397" v="10701" actId="47"/>
        <pc:sldMkLst>
          <pc:docMk/>
          <pc:sldMk cId="4153133032" sldId="2144446401"/>
        </pc:sldMkLst>
      </pc:sldChg>
      <pc:sldChg chg="del">
        <pc:chgData name="Rossella Borri" userId="bcc583b2-6fb0-4b1f-ace7-fad3302f453c" providerId="ADAL" clId="{4382F722-36FC-4B52-AE64-96C406CAC136}" dt="2025-03-10T20:39:09.673" v="10700" actId="47"/>
        <pc:sldMkLst>
          <pc:docMk/>
          <pc:sldMk cId="2146817130" sldId="2144446402"/>
        </pc:sldMkLst>
      </pc:sldChg>
      <pc:sldChg chg="del">
        <pc:chgData name="Rossella Borri" userId="bcc583b2-6fb0-4b1f-ace7-fad3302f453c" providerId="ADAL" clId="{4382F722-36FC-4B52-AE64-96C406CAC136}" dt="2025-03-10T20:39:08.943" v="10699" actId="47"/>
        <pc:sldMkLst>
          <pc:docMk/>
          <pc:sldMk cId="1774390692" sldId="2144446403"/>
        </pc:sldMkLst>
      </pc:sldChg>
      <pc:sldChg chg="del">
        <pc:chgData name="Rossella Borri" userId="bcc583b2-6fb0-4b1f-ace7-fad3302f453c" providerId="ADAL" clId="{4382F722-36FC-4B52-AE64-96C406CAC136}" dt="2025-03-10T20:39:08.233" v="10698" actId="47"/>
        <pc:sldMkLst>
          <pc:docMk/>
          <pc:sldMk cId="852506297" sldId="2144446404"/>
        </pc:sldMkLst>
      </pc:sldChg>
      <pc:sldChg chg="del">
        <pc:chgData name="Rossella Borri" userId="bcc583b2-6fb0-4b1f-ace7-fad3302f453c" providerId="ADAL" clId="{4382F722-36FC-4B52-AE64-96C406CAC136}" dt="2025-03-10T20:39:07.527" v="10697" actId="47"/>
        <pc:sldMkLst>
          <pc:docMk/>
          <pc:sldMk cId="3981200663" sldId="2144446405"/>
        </pc:sldMkLst>
      </pc:sldChg>
      <pc:sldChg chg="del">
        <pc:chgData name="Rossella Borri" userId="bcc583b2-6fb0-4b1f-ace7-fad3302f453c" providerId="ADAL" clId="{4382F722-36FC-4B52-AE64-96C406CAC136}" dt="2025-03-10T20:39:06.738" v="10696" actId="47"/>
        <pc:sldMkLst>
          <pc:docMk/>
          <pc:sldMk cId="157581370" sldId="2144446406"/>
        </pc:sldMkLst>
      </pc:sldChg>
      <pc:sldChg chg="del">
        <pc:chgData name="Rossella Borri" userId="bcc583b2-6fb0-4b1f-ace7-fad3302f453c" providerId="ADAL" clId="{4382F722-36FC-4B52-AE64-96C406CAC136}" dt="2025-03-10T20:39:06.012" v="10695" actId="47"/>
        <pc:sldMkLst>
          <pc:docMk/>
          <pc:sldMk cId="3977095714" sldId="2144446408"/>
        </pc:sldMkLst>
      </pc:sldChg>
      <pc:sldChg chg="del">
        <pc:chgData name="Rossella Borri" userId="bcc583b2-6fb0-4b1f-ace7-fad3302f453c" providerId="ADAL" clId="{4382F722-36FC-4B52-AE64-96C406CAC136}" dt="2025-03-10T20:39:05.178" v="10694" actId="47"/>
        <pc:sldMkLst>
          <pc:docMk/>
          <pc:sldMk cId="2673141582" sldId="2144446409"/>
        </pc:sldMkLst>
      </pc:sldChg>
      <pc:sldChg chg="del">
        <pc:chgData name="Rossella Borri" userId="bcc583b2-6fb0-4b1f-ace7-fad3302f453c" providerId="ADAL" clId="{4382F722-36FC-4B52-AE64-96C406CAC136}" dt="2025-03-10T20:39:04.234" v="10693" actId="47"/>
        <pc:sldMkLst>
          <pc:docMk/>
          <pc:sldMk cId="2962111995" sldId="2144446411"/>
        </pc:sldMkLst>
      </pc:sldChg>
      <pc:sldChg chg="del">
        <pc:chgData name="Rossella Borri" userId="bcc583b2-6fb0-4b1f-ace7-fad3302f453c" providerId="ADAL" clId="{4382F722-36FC-4B52-AE64-96C406CAC136}" dt="2025-03-10T20:39:02.363" v="10692" actId="47"/>
        <pc:sldMkLst>
          <pc:docMk/>
          <pc:sldMk cId="1066219032" sldId="2144446412"/>
        </pc:sldMkLst>
      </pc:sldChg>
      <pc:sldChg chg="del">
        <pc:chgData name="Rossella Borri" userId="bcc583b2-6fb0-4b1f-ace7-fad3302f453c" providerId="ADAL" clId="{4382F722-36FC-4B52-AE64-96C406CAC136}" dt="2025-03-10T20:39:01.152" v="10691" actId="47"/>
        <pc:sldMkLst>
          <pc:docMk/>
          <pc:sldMk cId="3169499221" sldId="2144446413"/>
        </pc:sldMkLst>
      </pc:sldChg>
      <pc:sldChg chg="del">
        <pc:chgData name="Rossella Borri" userId="bcc583b2-6fb0-4b1f-ace7-fad3302f453c" providerId="ADAL" clId="{4382F722-36FC-4B52-AE64-96C406CAC136}" dt="2025-03-10T20:38:59.567" v="10690" actId="47"/>
        <pc:sldMkLst>
          <pc:docMk/>
          <pc:sldMk cId="2817843745" sldId="2144446414"/>
        </pc:sldMkLst>
      </pc:sldChg>
      <pc:sldChg chg="del">
        <pc:chgData name="Rossella Borri" userId="bcc583b2-6fb0-4b1f-ace7-fad3302f453c" providerId="ADAL" clId="{4382F722-36FC-4B52-AE64-96C406CAC136}" dt="2025-03-11T17:58:54.480" v="16883" actId="47"/>
        <pc:sldMkLst>
          <pc:docMk/>
          <pc:sldMk cId="3281296329" sldId="2144446415"/>
        </pc:sldMkLst>
      </pc:sldChg>
      <pc:sldChg chg="del">
        <pc:chgData name="Rossella Borri" userId="bcc583b2-6fb0-4b1f-ace7-fad3302f453c" providerId="ADAL" clId="{4382F722-36FC-4B52-AE64-96C406CAC136}" dt="2025-03-11T17:59:17.119" v="16885" actId="18676"/>
        <pc:sldMkLst>
          <pc:docMk/>
          <pc:sldMk cId="824238934" sldId="2144446416"/>
        </pc:sldMkLst>
      </pc:sldChg>
      <pc:sldChg chg="del">
        <pc:chgData name="Rossella Borri" userId="bcc583b2-6fb0-4b1f-ace7-fad3302f453c" providerId="ADAL" clId="{4382F722-36FC-4B52-AE64-96C406CAC136}" dt="2025-03-10T20:38:46.324" v="10688" actId="47"/>
        <pc:sldMkLst>
          <pc:docMk/>
          <pc:sldMk cId="3033702517" sldId="2144446417"/>
        </pc:sldMkLst>
      </pc:sldChg>
      <pc:sldChg chg="del">
        <pc:chgData name="Rossella Borri" userId="bcc583b2-6fb0-4b1f-ace7-fad3302f453c" providerId="ADAL" clId="{4382F722-36FC-4B52-AE64-96C406CAC136}" dt="2025-03-10T20:38:49.481" v="10689" actId="47"/>
        <pc:sldMkLst>
          <pc:docMk/>
          <pc:sldMk cId="828415502" sldId="2144446418"/>
        </pc:sldMkLst>
      </pc:sldChg>
      <pc:sldChg chg="del">
        <pc:chgData name="Rossella Borri" userId="bcc583b2-6fb0-4b1f-ace7-fad3302f453c" providerId="ADAL" clId="{4382F722-36FC-4B52-AE64-96C406CAC136}" dt="2025-03-11T17:58:02.577" v="16879" actId="47"/>
        <pc:sldMkLst>
          <pc:docMk/>
          <pc:sldMk cId="1544322198" sldId="2144446419"/>
        </pc:sldMkLst>
      </pc:sldChg>
      <pc:sldChg chg="del">
        <pc:chgData name="Rossella Borri" userId="bcc583b2-6fb0-4b1f-ace7-fad3302f453c" providerId="ADAL" clId="{4382F722-36FC-4B52-AE64-96C406CAC136}" dt="2025-03-11T17:58:10.545" v="16880" actId="47"/>
        <pc:sldMkLst>
          <pc:docMk/>
          <pc:sldMk cId="2067013384" sldId="2144446420"/>
        </pc:sldMkLst>
      </pc:sldChg>
      <pc:sldChg chg="del">
        <pc:chgData name="Rossella Borri" userId="bcc583b2-6fb0-4b1f-ace7-fad3302f453c" providerId="ADAL" clId="{4382F722-36FC-4B52-AE64-96C406CAC136}" dt="2025-03-11T17:59:17.119" v="16885" actId="18676"/>
        <pc:sldMkLst>
          <pc:docMk/>
          <pc:sldMk cId="3980176867" sldId="2144446421"/>
        </pc:sldMkLst>
      </pc:sldChg>
      <pc:sldChg chg="del">
        <pc:chgData name="Rossella Borri" userId="bcc583b2-6fb0-4b1f-ace7-fad3302f453c" providerId="ADAL" clId="{4382F722-36FC-4B52-AE64-96C406CAC136}" dt="2025-03-11T17:58:54.480" v="16883" actId="47"/>
        <pc:sldMkLst>
          <pc:docMk/>
          <pc:sldMk cId="2045482484" sldId="2144446422"/>
        </pc:sldMkLst>
      </pc:sldChg>
      <pc:sldChg chg="del">
        <pc:chgData name="Rossella Borri" userId="bcc583b2-6fb0-4b1f-ace7-fad3302f453c" providerId="ADAL" clId="{4382F722-36FC-4B52-AE64-96C406CAC136}" dt="2025-03-11T17:59:17.119" v="16885" actId="18676"/>
        <pc:sldMkLst>
          <pc:docMk/>
          <pc:sldMk cId="1882548234" sldId="2144446423"/>
        </pc:sldMkLst>
      </pc:sldChg>
      <pc:sldChg chg="del">
        <pc:chgData name="Rossella Borri" userId="bcc583b2-6fb0-4b1f-ace7-fad3302f453c" providerId="ADAL" clId="{4382F722-36FC-4B52-AE64-96C406CAC136}" dt="2025-03-11T17:58:54.480" v="16883" actId="47"/>
        <pc:sldMkLst>
          <pc:docMk/>
          <pc:sldMk cId="2077006441" sldId="2144446424"/>
        </pc:sldMkLst>
      </pc:sldChg>
      <pc:sldChg chg="del">
        <pc:chgData name="Rossella Borri" userId="bcc583b2-6fb0-4b1f-ace7-fad3302f453c" providerId="ADAL" clId="{4382F722-36FC-4B52-AE64-96C406CAC136}" dt="2025-03-10T20:38:41.656" v="10687" actId="47"/>
        <pc:sldMkLst>
          <pc:docMk/>
          <pc:sldMk cId="3671982078" sldId="2144446425"/>
        </pc:sldMkLst>
      </pc:sldChg>
      <pc:sldChg chg="modSp mod ord">
        <pc:chgData name="Rossella Borri" userId="bcc583b2-6fb0-4b1f-ace7-fad3302f453c" providerId="ADAL" clId="{4382F722-36FC-4B52-AE64-96C406CAC136}" dt="2025-03-11T06:12:31.025" v="10986" actId="20577"/>
        <pc:sldMkLst>
          <pc:docMk/>
          <pc:sldMk cId="3323475192" sldId="2144446426"/>
        </pc:sldMkLst>
      </pc:sldChg>
      <pc:sldChg chg="del">
        <pc:chgData name="Rossella Borri" userId="bcc583b2-6fb0-4b1f-ace7-fad3302f453c" providerId="ADAL" clId="{4382F722-36FC-4B52-AE64-96C406CAC136}" dt="2025-03-10T20:38:40.130" v="10686" actId="47"/>
        <pc:sldMkLst>
          <pc:docMk/>
          <pc:sldMk cId="2318151572" sldId="2144446427"/>
        </pc:sldMkLst>
      </pc:sldChg>
      <pc:sldChg chg="del">
        <pc:chgData name="Rossella Borri" userId="bcc583b2-6fb0-4b1f-ace7-fad3302f453c" providerId="ADAL" clId="{4382F722-36FC-4B52-AE64-96C406CAC136}" dt="2025-03-11T22:35:43.836" v="23351" actId="47"/>
        <pc:sldMkLst>
          <pc:docMk/>
          <pc:sldMk cId="1674474750" sldId="2144446430"/>
        </pc:sldMkLst>
      </pc:sldChg>
      <pc:sldChg chg="delSp modSp mod">
        <pc:chgData name="Rossella Borri" userId="bcc583b2-6fb0-4b1f-ace7-fad3302f453c" providerId="ADAL" clId="{4382F722-36FC-4B52-AE64-96C406CAC136}" dt="2025-03-12T10:41:08.260" v="24339" actId="20577"/>
        <pc:sldMkLst>
          <pc:docMk/>
          <pc:sldMk cId="491446684" sldId="2144446435"/>
        </pc:sldMkLst>
      </pc:sldChg>
      <pc:sldChg chg="addSp delSp modSp add mod">
        <pc:chgData name="Rossella Borri" userId="bcc583b2-6fb0-4b1f-ace7-fad3302f453c" providerId="ADAL" clId="{4382F722-36FC-4B52-AE64-96C406CAC136}" dt="2025-03-11T22:20:26.005" v="22908" actId="20577"/>
        <pc:sldMkLst>
          <pc:docMk/>
          <pc:sldMk cId="105218568" sldId="2144446437"/>
        </pc:sldMkLst>
      </pc:sldChg>
      <pc:sldChg chg="addSp delSp modSp mod ord">
        <pc:chgData name="Rossella Borri" userId="bcc583b2-6fb0-4b1f-ace7-fad3302f453c" providerId="ADAL" clId="{4382F722-36FC-4B52-AE64-96C406CAC136}" dt="2025-03-11T22:44:06.166" v="23563" actId="478"/>
        <pc:sldMkLst>
          <pc:docMk/>
          <pc:sldMk cId="4252877163" sldId="2144446442"/>
        </pc:sldMkLst>
      </pc:sldChg>
      <pc:sldChg chg="del">
        <pc:chgData name="Rossella Borri" userId="bcc583b2-6fb0-4b1f-ace7-fad3302f453c" providerId="ADAL" clId="{4382F722-36FC-4B52-AE64-96C406CAC136}" dt="2025-03-11T17:57:43.517" v="16868" actId="47"/>
        <pc:sldMkLst>
          <pc:docMk/>
          <pc:sldMk cId="2476444051" sldId="2144446443"/>
        </pc:sldMkLst>
      </pc:sldChg>
      <pc:sldChg chg="del">
        <pc:chgData name="Rossella Borri" userId="bcc583b2-6fb0-4b1f-ace7-fad3302f453c" providerId="ADAL" clId="{4382F722-36FC-4B52-AE64-96C406CAC136}" dt="2025-03-11T17:57:43.517" v="16868" actId="47"/>
        <pc:sldMkLst>
          <pc:docMk/>
          <pc:sldMk cId="489698189" sldId="2144446444"/>
        </pc:sldMkLst>
      </pc:sldChg>
      <pc:sldChg chg="del">
        <pc:chgData name="Rossella Borri" userId="bcc583b2-6fb0-4b1f-ace7-fad3302f453c" providerId="ADAL" clId="{4382F722-36FC-4B52-AE64-96C406CAC136}" dt="2025-03-11T17:57:47.864" v="16869" actId="47"/>
        <pc:sldMkLst>
          <pc:docMk/>
          <pc:sldMk cId="100599105" sldId="2144446445"/>
        </pc:sldMkLst>
      </pc:sldChg>
      <pc:sldChg chg="del">
        <pc:chgData name="Rossella Borri" userId="bcc583b2-6fb0-4b1f-ace7-fad3302f453c" providerId="ADAL" clId="{4382F722-36FC-4B52-AE64-96C406CAC136}" dt="2025-03-11T17:57:51.041" v="16870" actId="47"/>
        <pc:sldMkLst>
          <pc:docMk/>
          <pc:sldMk cId="1889926359" sldId="2144446446"/>
        </pc:sldMkLst>
      </pc:sldChg>
      <pc:sldChg chg="delSp modSp mod">
        <pc:chgData name="Rossella Borri" userId="bcc583b2-6fb0-4b1f-ace7-fad3302f453c" providerId="ADAL" clId="{4382F722-36FC-4B52-AE64-96C406CAC136}" dt="2025-03-12T10:34:52.859" v="24050" actId="1076"/>
        <pc:sldMkLst>
          <pc:docMk/>
          <pc:sldMk cId="4193073079" sldId="2144446447"/>
        </pc:sldMkLst>
      </pc:sldChg>
      <pc:sldChg chg="del">
        <pc:chgData name="Rossella Borri" userId="bcc583b2-6fb0-4b1f-ace7-fad3302f453c" providerId="ADAL" clId="{4382F722-36FC-4B52-AE64-96C406CAC136}" dt="2025-03-11T17:57:43.517" v="16868" actId="47"/>
        <pc:sldMkLst>
          <pc:docMk/>
          <pc:sldMk cId="559357980" sldId="2144446448"/>
        </pc:sldMkLst>
      </pc:sldChg>
      <pc:sldChg chg="delSp modSp mod">
        <pc:chgData name="Rossella Borri" userId="bcc583b2-6fb0-4b1f-ace7-fad3302f453c" providerId="ADAL" clId="{4382F722-36FC-4B52-AE64-96C406CAC136}" dt="2025-03-12T10:41:54.327" v="24347" actId="20577"/>
        <pc:sldMkLst>
          <pc:docMk/>
          <pc:sldMk cId="3294665210" sldId="2144446449"/>
        </pc:sldMkLst>
      </pc:sldChg>
      <pc:sldChg chg="delSp modSp mod">
        <pc:chgData name="Rossella Borri" userId="bcc583b2-6fb0-4b1f-ace7-fad3302f453c" providerId="ADAL" clId="{4382F722-36FC-4B52-AE64-96C406CAC136}" dt="2025-03-12T11:07:29.498" v="24613" actId="20577"/>
        <pc:sldMkLst>
          <pc:docMk/>
          <pc:sldMk cId="3646511086" sldId="2144446450"/>
        </pc:sldMkLst>
      </pc:sldChg>
      <pc:sldChg chg="delSp modSp mod">
        <pc:chgData name="Rossella Borri" userId="bcc583b2-6fb0-4b1f-ace7-fad3302f453c" providerId="ADAL" clId="{4382F722-36FC-4B52-AE64-96C406CAC136}" dt="2025-03-11T22:43:58.216" v="23561" actId="478"/>
        <pc:sldMkLst>
          <pc:docMk/>
          <pc:sldMk cId="2168262535" sldId="2144446451"/>
        </pc:sldMkLst>
      </pc:sldChg>
      <pc:sldChg chg="modSp add del mod">
        <pc:chgData name="Rossella Borri" userId="bcc583b2-6fb0-4b1f-ace7-fad3302f453c" providerId="ADAL" clId="{4382F722-36FC-4B52-AE64-96C406CAC136}" dt="2025-03-11T17:57:43.517" v="16868" actId="47"/>
        <pc:sldMkLst>
          <pc:docMk/>
          <pc:sldMk cId="1327122752" sldId="2144446452"/>
        </pc:sldMkLst>
      </pc:sldChg>
      <pc:sldChg chg="addSp delSp modSp add mod">
        <pc:chgData name="Rossella Borri" userId="bcc583b2-6fb0-4b1f-ace7-fad3302f453c" providerId="ADAL" clId="{4382F722-36FC-4B52-AE64-96C406CAC136}" dt="2025-03-11T22:43:22.764" v="23556" actId="20577"/>
        <pc:sldMkLst>
          <pc:docMk/>
          <pc:sldMk cId="1507636976" sldId="2144446453"/>
        </pc:sldMkLst>
      </pc:sldChg>
      <pc:sldChg chg="addSp delSp modSp add mod">
        <pc:chgData name="Rossella Borri" userId="bcc583b2-6fb0-4b1f-ace7-fad3302f453c" providerId="ADAL" clId="{4382F722-36FC-4B52-AE64-96C406CAC136}" dt="2025-03-11T22:44:14.008" v="23565" actId="478"/>
        <pc:sldMkLst>
          <pc:docMk/>
          <pc:sldMk cId="1996639076" sldId="2144446454"/>
        </pc:sldMkLst>
      </pc:sldChg>
      <pc:sldChg chg="addSp delSp modSp add mod">
        <pc:chgData name="Rossella Borri" userId="bcc583b2-6fb0-4b1f-ace7-fad3302f453c" providerId="ADAL" clId="{4382F722-36FC-4B52-AE64-96C406CAC136}" dt="2025-03-11T22:44:35.491" v="23573" actId="20577"/>
        <pc:sldMkLst>
          <pc:docMk/>
          <pc:sldMk cId="186252543" sldId="2144446455"/>
        </pc:sldMkLst>
      </pc:sldChg>
      <pc:sldChg chg="add del mod">
        <pc:chgData name="Rossella Borri" userId="bcc583b2-6fb0-4b1f-ace7-fad3302f453c" providerId="ADAL" clId="{4382F722-36FC-4B52-AE64-96C406CAC136}" dt="2025-03-10T14:35:30.666" v="4194" actId="47"/>
        <pc:sldMkLst>
          <pc:docMk/>
          <pc:sldMk cId="3224355799" sldId="2144446456"/>
        </pc:sldMkLst>
      </pc:sldChg>
      <pc:sldChg chg="delSp modSp add mod">
        <pc:chgData name="Rossella Borri" userId="bcc583b2-6fb0-4b1f-ace7-fad3302f453c" providerId="ADAL" clId="{4382F722-36FC-4B52-AE64-96C406CAC136}" dt="2025-03-11T22:44:10.459" v="23564" actId="478"/>
        <pc:sldMkLst>
          <pc:docMk/>
          <pc:sldMk cId="3389761598" sldId="2144446456"/>
        </pc:sldMkLst>
      </pc:sldChg>
      <pc:sldChg chg="addSp delSp modSp add mod">
        <pc:chgData name="Rossella Borri" userId="bcc583b2-6fb0-4b1f-ace7-fad3302f453c" providerId="ADAL" clId="{4382F722-36FC-4B52-AE64-96C406CAC136}" dt="2025-03-12T11:29:13.836" v="24980" actId="1076"/>
        <pc:sldMkLst>
          <pc:docMk/>
          <pc:sldMk cId="2551521361" sldId="2144446457"/>
        </pc:sldMkLst>
      </pc:sldChg>
      <pc:sldChg chg="addSp delSp modSp add mod">
        <pc:chgData name="Rossella Borri" userId="bcc583b2-6fb0-4b1f-ace7-fad3302f453c" providerId="ADAL" clId="{4382F722-36FC-4B52-AE64-96C406CAC136}" dt="2025-03-12T15:32:36.013" v="27254" actId="207"/>
        <pc:sldMkLst>
          <pc:docMk/>
          <pc:sldMk cId="1430469721" sldId="2144446458"/>
        </pc:sldMkLst>
      </pc:sldChg>
      <pc:sldChg chg="addSp delSp modSp add mod">
        <pc:chgData name="Rossella Borri" userId="bcc583b2-6fb0-4b1f-ace7-fad3302f453c" providerId="ADAL" clId="{4382F722-36FC-4B52-AE64-96C406CAC136}" dt="2025-03-12T15:47:16.518" v="27491" actId="1076"/>
        <pc:sldMkLst>
          <pc:docMk/>
          <pc:sldMk cId="4252714742" sldId="2144446459"/>
        </pc:sldMkLst>
      </pc:sldChg>
      <pc:sldChg chg="addSp delSp modSp add mod ord">
        <pc:chgData name="Rossella Borri" userId="bcc583b2-6fb0-4b1f-ace7-fad3302f453c" providerId="ADAL" clId="{4382F722-36FC-4B52-AE64-96C406CAC136}" dt="2025-03-12T15:47:24.444" v="27492" actId="1076"/>
        <pc:sldMkLst>
          <pc:docMk/>
          <pc:sldMk cId="1010392621" sldId="2144446460"/>
        </pc:sldMkLst>
      </pc:sldChg>
      <pc:sldChg chg="addSp delSp modSp add mod">
        <pc:chgData name="Rossella Borri" userId="bcc583b2-6fb0-4b1f-ace7-fad3302f453c" providerId="ADAL" clId="{4382F722-36FC-4B52-AE64-96C406CAC136}" dt="2025-03-12T15:47:56.607" v="27493" actId="1076"/>
        <pc:sldMkLst>
          <pc:docMk/>
          <pc:sldMk cId="446163807" sldId="2144446461"/>
        </pc:sldMkLst>
      </pc:sldChg>
      <pc:sldChg chg="delSp modSp add del mod">
        <pc:chgData name="Rossella Borri" userId="bcc583b2-6fb0-4b1f-ace7-fad3302f453c" providerId="ADAL" clId="{4382F722-36FC-4B52-AE64-96C406CAC136}" dt="2025-03-10T18:37:15.984" v="9122" actId="47"/>
        <pc:sldMkLst>
          <pc:docMk/>
          <pc:sldMk cId="2139882361" sldId="2144446462"/>
        </pc:sldMkLst>
      </pc:sldChg>
      <pc:sldChg chg="addSp delSp modSp add mod">
        <pc:chgData name="Rossella Borri" userId="bcc583b2-6fb0-4b1f-ace7-fad3302f453c" providerId="ADAL" clId="{4382F722-36FC-4B52-AE64-96C406CAC136}" dt="2025-03-11T20:48:54.096" v="18383" actId="123"/>
        <pc:sldMkLst>
          <pc:docMk/>
          <pc:sldMk cId="2684512556" sldId="2144446462"/>
        </pc:sldMkLst>
      </pc:sldChg>
      <pc:sldChg chg="addSp delSp modSp add mod">
        <pc:chgData name="Rossella Borri" userId="bcc583b2-6fb0-4b1f-ace7-fad3302f453c" providerId="ADAL" clId="{4382F722-36FC-4B52-AE64-96C406CAC136}" dt="2025-03-12T15:48:04.003" v="27494" actId="1076"/>
        <pc:sldMkLst>
          <pc:docMk/>
          <pc:sldMk cId="1355817026" sldId="2144446463"/>
        </pc:sldMkLst>
      </pc:sldChg>
      <pc:sldChg chg="add del">
        <pc:chgData name="Rossella Borri" userId="bcc583b2-6fb0-4b1f-ace7-fad3302f453c" providerId="ADAL" clId="{4382F722-36FC-4B52-AE64-96C406CAC136}" dt="2025-03-10T19:42:10.288" v="9835" actId="47"/>
        <pc:sldMkLst>
          <pc:docMk/>
          <pc:sldMk cId="3451229672" sldId="2144446463"/>
        </pc:sldMkLst>
      </pc:sldChg>
      <pc:sldChg chg="modSp add del mod">
        <pc:chgData name="Rossella Borri" userId="bcc583b2-6fb0-4b1f-ace7-fad3302f453c" providerId="ADAL" clId="{4382F722-36FC-4B52-AE64-96C406CAC136}" dt="2025-03-10T19:44:45.168" v="9875" actId="47"/>
        <pc:sldMkLst>
          <pc:docMk/>
          <pc:sldMk cId="3503104278" sldId="2144446464"/>
        </pc:sldMkLst>
      </pc:sldChg>
      <pc:sldChg chg="modSp add del mod">
        <pc:chgData name="Rossella Borri" userId="bcc583b2-6fb0-4b1f-ace7-fad3302f453c" providerId="ADAL" clId="{4382F722-36FC-4B52-AE64-96C406CAC136}" dt="2025-03-10T20:29:58.096" v="10509" actId="47"/>
        <pc:sldMkLst>
          <pc:docMk/>
          <pc:sldMk cId="3617916606" sldId="2144446464"/>
        </pc:sldMkLst>
      </pc:sldChg>
      <pc:sldChg chg="add del">
        <pc:chgData name="Rossella Borri" userId="bcc583b2-6fb0-4b1f-ace7-fad3302f453c" providerId="ADAL" clId="{4382F722-36FC-4B52-AE64-96C406CAC136}" dt="2025-03-10T20:29:43.673" v="10508" actId="47"/>
        <pc:sldMkLst>
          <pc:docMk/>
          <pc:sldMk cId="2255763615" sldId="2144446465"/>
        </pc:sldMkLst>
      </pc:sldChg>
      <pc:sldChg chg="addSp delSp modSp add mod">
        <pc:chgData name="Rossella Borri" userId="bcc583b2-6fb0-4b1f-ace7-fad3302f453c" providerId="ADAL" clId="{4382F722-36FC-4B52-AE64-96C406CAC136}" dt="2025-03-12T15:48:11.479" v="27495" actId="1076"/>
        <pc:sldMkLst>
          <pc:docMk/>
          <pc:sldMk cId="1672209739" sldId="2144446466"/>
        </pc:sldMkLst>
      </pc:sldChg>
      <pc:sldChg chg="addSp delSp modSp add del mod">
        <pc:chgData name="Rossella Borri" userId="bcc583b2-6fb0-4b1f-ace7-fad3302f453c" providerId="ADAL" clId="{4382F722-36FC-4B52-AE64-96C406CAC136}" dt="2025-03-11T22:32:57.073" v="23345" actId="47"/>
        <pc:sldMkLst>
          <pc:docMk/>
          <pc:sldMk cId="4044070226" sldId="2144446467"/>
        </pc:sldMkLst>
      </pc:sldChg>
      <pc:sldChg chg="delSp modSp add mod">
        <pc:chgData name="Rossella Borri" userId="bcc583b2-6fb0-4b1f-ace7-fad3302f453c" providerId="ADAL" clId="{4382F722-36FC-4B52-AE64-96C406CAC136}" dt="2025-03-12T15:48:26.557" v="27496" actId="1076"/>
        <pc:sldMkLst>
          <pc:docMk/>
          <pc:sldMk cId="2364588555" sldId="2144446468"/>
        </pc:sldMkLst>
      </pc:sldChg>
      <pc:sldChg chg="delSp modSp add mod">
        <pc:chgData name="Rossella Borri" userId="bcc583b2-6fb0-4b1f-ace7-fad3302f453c" providerId="ADAL" clId="{4382F722-36FC-4B52-AE64-96C406CAC136}" dt="2025-03-12T15:48:48.126" v="27497" actId="20577"/>
        <pc:sldMkLst>
          <pc:docMk/>
          <pc:sldMk cId="3759270973" sldId="2144446469"/>
        </pc:sldMkLst>
      </pc:sldChg>
      <pc:sldChg chg="addSp delSp modSp add mod">
        <pc:chgData name="Rossella Borri" userId="bcc583b2-6fb0-4b1f-ace7-fad3302f453c" providerId="ADAL" clId="{4382F722-36FC-4B52-AE64-96C406CAC136}" dt="2025-03-12T15:49:25.832" v="27499" actId="1076"/>
        <pc:sldMkLst>
          <pc:docMk/>
          <pc:sldMk cId="1221004272" sldId="2144446470"/>
        </pc:sldMkLst>
      </pc:sldChg>
      <pc:sldChg chg="delSp modSp add mod ord">
        <pc:chgData name="Rossella Borri" userId="bcc583b2-6fb0-4b1f-ace7-fad3302f453c" providerId="ADAL" clId="{4382F722-36FC-4B52-AE64-96C406CAC136}" dt="2025-03-12T13:34:56.605" v="25717" actId="20577"/>
        <pc:sldMkLst>
          <pc:docMk/>
          <pc:sldMk cId="2743671408" sldId="2144446471"/>
        </pc:sldMkLst>
      </pc:sldChg>
      <pc:sldChg chg="addSp delSp modSp add mod">
        <pc:chgData name="Rossella Borri" userId="bcc583b2-6fb0-4b1f-ace7-fad3302f453c" providerId="ADAL" clId="{4382F722-36FC-4B52-AE64-96C406CAC136}" dt="2025-03-12T15:49:38.823" v="27500" actId="1076"/>
        <pc:sldMkLst>
          <pc:docMk/>
          <pc:sldMk cId="2055260594" sldId="2144446472"/>
        </pc:sldMkLst>
      </pc:sldChg>
      <pc:sldChg chg="addSp delSp modSp add mod">
        <pc:chgData name="Rossella Borri" userId="bcc583b2-6fb0-4b1f-ace7-fad3302f453c" providerId="ADAL" clId="{4382F722-36FC-4B52-AE64-96C406CAC136}" dt="2025-03-12T15:50:02.087" v="27508" actId="20577"/>
        <pc:sldMkLst>
          <pc:docMk/>
          <pc:sldMk cId="3646770948" sldId="2144446473"/>
        </pc:sldMkLst>
      </pc:sldChg>
      <pc:sldChg chg="modSp add del mod">
        <pc:chgData name="Rossella Borri" userId="bcc583b2-6fb0-4b1f-ace7-fad3302f453c" providerId="ADAL" clId="{4382F722-36FC-4B52-AE64-96C406CAC136}" dt="2025-03-11T11:48:10.455" v="14078" actId="47"/>
        <pc:sldMkLst>
          <pc:docMk/>
          <pc:sldMk cId="2591622334" sldId="2144446474"/>
        </pc:sldMkLst>
      </pc:sldChg>
      <pc:sldChg chg="addSp delSp modSp add mod">
        <pc:chgData name="Rossella Borri" userId="bcc583b2-6fb0-4b1f-ace7-fad3302f453c" providerId="ADAL" clId="{4382F722-36FC-4B52-AE64-96C406CAC136}" dt="2025-03-12T15:51:11.093" v="27584" actId="20577"/>
        <pc:sldMkLst>
          <pc:docMk/>
          <pc:sldMk cId="4058489149" sldId="2144446474"/>
        </pc:sldMkLst>
      </pc:sldChg>
      <pc:sldChg chg="delSp modSp add mod">
        <pc:chgData name="Rossella Borri" userId="bcc583b2-6fb0-4b1f-ace7-fad3302f453c" providerId="ADAL" clId="{4382F722-36FC-4B52-AE64-96C406CAC136}" dt="2025-03-12T15:50:37.358" v="27511" actId="1076"/>
        <pc:sldMkLst>
          <pc:docMk/>
          <pc:sldMk cId="866843305" sldId="2144446475"/>
        </pc:sldMkLst>
      </pc:sldChg>
      <pc:sldChg chg="delSp modSp add mod">
        <pc:chgData name="Rossella Borri" userId="bcc583b2-6fb0-4b1f-ace7-fad3302f453c" providerId="ADAL" clId="{4382F722-36FC-4B52-AE64-96C406CAC136}" dt="2025-03-12T15:51:33.873" v="27585" actId="1076"/>
        <pc:sldMkLst>
          <pc:docMk/>
          <pc:sldMk cId="4214253786" sldId="2144446476"/>
        </pc:sldMkLst>
      </pc:sldChg>
      <pc:sldChg chg="addSp delSp modSp add mod">
        <pc:chgData name="Rossella Borri" userId="bcc583b2-6fb0-4b1f-ace7-fad3302f453c" providerId="ADAL" clId="{4382F722-36FC-4B52-AE64-96C406CAC136}" dt="2025-03-11T22:45:59.456" v="23592" actId="478"/>
        <pc:sldMkLst>
          <pc:docMk/>
          <pc:sldMk cId="1561566744" sldId="2144446477"/>
        </pc:sldMkLst>
      </pc:sldChg>
      <pc:sldChg chg="addSp delSp modSp add mod">
        <pc:chgData name="Rossella Borri" userId="bcc583b2-6fb0-4b1f-ace7-fad3302f453c" providerId="ADAL" clId="{4382F722-36FC-4B52-AE64-96C406CAC136}" dt="2025-03-12T15:54:39.325" v="27614" actId="20577"/>
        <pc:sldMkLst>
          <pc:docMk/>
          <pc:sldMk cId="4035184926" sldId="2144446478"/>
        </pc:sldMkLst>
      </pc:sldChg>
      <pc:sldChg chg="add del">
        <pc:chgData name="Rossella Borri" userId="bcc583b2-6fb0-4b1f-ace7-fad3302f453c" providerId="ADAL" clId="{4382F722-36FC-4B52-AE64-96C406CAC136}" dt="2025-03-11T16:57:28.795" v="15676" actId="47"/>
        <pc:sldMkLst>
          <pc:docMk/>
          <pc:sldMk cId="163815306" sldId="2144446479"/>
        </pc:sldMkLst>
      </pc:sldChg>
      <pc:sldChg chg="delSp modSp add mod">
        <pc:chgData name="Rossella Borri" userId="bcc583b2-6fb0-4b1f-ace7-fad3302f453c" providerId="ADAL" clId="{4382F722-36FC-4B52-AE64-96C406CAC136}" dt="2025-03-12T15:54:54.766" v="27620" actId="20577"/>
        <pc:sldMkLst>
          <pc:docMk/>
          <pc:sldMk cId="2543069628" sldId="2144446479"/>
        </pc:sldMkLst>
      </pc:sldChg>
      <pc:sldChg chg="modSp add del mod">
        <pc:chgData name="Rossella Borri" userId="bcc583b2-6fb0-4b1f-ace7-fad3302f453c" providerId="ADAL" clId="{4382F722-36FC-4B52-AE64-96C406CAC136}" dt="2025-03-11T17:21:02.689" v="16322" actId="47"/>
        <pc:sldMkLst>
          <pc:docMk/>
          <pc:sldMk cId="1939255553" sldId="2144446480"/>
        </pc:sldMkLst>
      </pc:sldChg>
      <pc:sldChg chg="modSp add del mod">
        <pc:chgData name="Rossella Borri" userId="bcc583b2-6fb0-4b1f-ace7-fad3302f453c" providerId="ADAL" clId="{4382F722-36FC-4B52-AE64-96C406CAC136}" dt="2025-03-11T17:18:48.973" v="16282"/>
        <pc:sldMkLst>
          <pc:docMk/>
          <pc:sldMk cId="2280500359" sldId="2144446480"/>
        </pc:sldMkLst>
      </pc:sldChg>
      <pc:sldChg chg="modSp add del mod">
        <pc:chgData name="Rossella Borri" userId="bcc583b2-6fb0-4b1f-ace7-fad3302f453c" providerId="ADAL" clId="{4382F722-36FC-4B52-AE64-96C406CAC136}" dt="2025-03-11T17:20:16.955" v="16289" actId="47"/>
        <pc:sldMkLst>
          <pc:docMk/>
          <pc:sldMk cId="2499119143" sldId="2144446480"/>
        </pc:sldMkLst>
      </pc:sldChg>
      <pc:sldChg chg="addSp delSp modSp add mod">
        <pc:chgData name="Rossella Borri" userId="bcc583b2-6fb0-4b1f-ace7-fad3302f453c" providerId="ADAL" clId="{4382F722-36FC-4B52-AE64-96C406CAC136}" dt="2025-03-11T22:46:12.337" v="23596" actId="1076"/>
        <pc:sldMkLst>
          <pc:docMk/>
          <pc:sldMk cId="2597094813" sldId="2144446481"/>
        </pc:sldMkLst>
      </pc:sldChg>
      <pc:sldChg chg="addSp delSp modSp add del mod">
        <pc:chgData name="Rossella Borri" userId="bcc583b2-6fb0-4b1f-ace7-fad3302f453c" providerId="ADAL" clId="{4382F722-36FC-4B52-AE64-96C406CAC136}" dt="2025-03-11T18:24:47.429" v="17287" actId="47"/>
        <pc:sldMkLst>
          <pc:docMk/>
          <pc:sldMk cId="2756277590" sldId="2144446482"/>
        </pc:sldMkLst>
      </pc:sldChg>
      <pc:sldChg chg="addSp delSp modSp add mod">
        <pc:chgData name="Rossella Borri" userId="bcc583b2-6fb0-4b1f-ace7-fad3302f453c" providerId="ADAL" clId="{4382F722-36FC-4B52-AE64-96C406CAC136}" dt="2025-03-12T15:56:54.301" v="27631" actId="1076"/>
        <pc:sldMkLst>
          <pc:docMk/>
          <pc:sldMk cId="4204835056" sldId="2144446482"/>
        </pc:sldMkLst>
      </pc:sldChg>
      <pc:sldChg chg="addSp delSp modSp add mod setBg">
        <pc:chgData name="Rossella Borri" userId="bcc583b2-6fb0-4b1f-ace7-fad3302f453c" providerId="ADAL" clId="{4382F722-36FC-4B52-AE64-96C406CAC136}" dt="2025-03-11T22:36:42.059" v="23411" actId="20577"/>
        <pc:sldMkLst>
          <pc:docMk/>
          <pc:sldMk cId="4115029625" sldId="2144446483"/>
        </pc:sldMkLst>
      </pc:sldChg>
      <pc:sldChg chg="addSp delSp modSp add mod">
        <pc:chgData name="Rossella Borri" userId="bcc583b2-6fb0-4b1f-ace7-fad3302f453c" providerId="ADAL" clId="{4382F722-36FC-4B52-AE64-96C406CAC136}" dt="2025-03-12T15:31:57.510" v="27253" actId="20577"/>
        <pc:sldMkLst>
          <pc:docMk/>
          <pc:sldMk cId="1087704362" sldId="2144446484"/>
        </pc:sldMkLst>
      </pc:sldChg>
      <pc:sldChg chg="addSp delSp modSp add mod">
        <pc:chgData name="Rossella Borri" userId="bcc583b2-6fb0-4b1f-ace7-fad3302f453c" providerId="ADAL" clId="{4382F722-36FC-4B52-AE64-96C406CAC136}" dt="2025-03-12T15:24:30.282" v="27158" actId="20577"/>
        <pc:sldMkLst>
          <pc:docMk/>
          <pc:sldMk cId="3563793753" sldId="2144446485"/>
        </pc:sldMkLst>
      </pc:sldChg>
      <pc:sldChg chg="modSp add mod">
        <pc:chgData name="Rossella Borri" userId="bcc583b2-6fb0-4b1f-ace7-fad3302f453c" providerId="ADAL" clId="{4382F722-36FC-4B52-AE64-96C406CAC136}" dt="2025-03-12T15:29:31.177" v="27205" actId="113"/>
        <pc:sldMkLst>
          <pc:docMk/>
          <pc:sldMk cId="2177634677" sldId="2144446486"/>
        </pc:sldMkLst>
      </pc:sldChg>
      <pc:sldMasterChg chg="delSldLayout">
        <pc:chgData name="Rossella Borri" userId="bcc583b2-6fb0-4b1f-ace7-fad3302f453c" providerId="ADAL" clId="{4382F722-36FC-4B52-AE64-96C406CAC136}" dt="2025-03-11T17:59:17.119" v="16885" actId="18676"/>
        <pc:sldMasterMkLst>
          <pc:docMk/>
          <pc:sldMasterMk cId="2797839013" sldId="2147484377"/>
        </pc:sldMasterMkLst>
        <pc:sldLayoutChg chg="del">
          <pc:chgData name="Rossella Borri" userId="bcc583b2-6fb0-4b1f-ace7-fad3302f453c" providerId="ADAL" clId="{4382F722-36FC-4B52-AE64-96C406CAC136}" dt="2025-03-11T17:59:17.119" v="16885" actId="18676"/>
          <pc:sldLayoutMkLst>
            <pc:docMk/>
            <pc:sldMasterMk cId="2797839013" sldId="2147484377"/>
            <pc:sldLayoutMk cId="2713817186" sldId="2147484413"/>
          </pc:sldLayoutMkLst>
        </pc:sldLayoutChg>
        <pc:sldLayoutChg chg="del">
          <pc:chgData name="Rossella Borri" userId="bcc583b2-6fb0-4b1f-ace7-fad3302f453c" providerId="ADAL" clId="{4382F722-36FC-4B52-AE64-96C406CAC136}" dt="2025-03-11T17:58:54.480" v="16883" actId="47"/>
          <pc:sldLayoutMkLst>
            <pc:docMk/>
            <pc:sldMasterMk cId="2797839013" sldId="2147484377"/>
            <pc:sldLayoutMk cId="3525922232" sldId="2147484451"/>
          </pc:sldLayoutMkLst>
        </pc:sldLayoutChg>
      </pc:sldMasterChg>
    </pc:docChg>
  </pc:docChgLst>
  <pc:docChgLst>
    <pc:chgData name="Eva Sacchi" userId="6e470e7e-b1a6-4bd5-a5ee-091670fee615" providerId="ADAL" clId="{73BEE13A-3CC0-4CF8-9023-7E2C95B33329}"/>
    <pc:docChg chg="undo custSel delSld modSld modSection">
      <pc:chgData name="Eva Sacchi" userId="6e470e7e-b1a6-4bd5-a5ee-091670fee615" providerId="ADAL" clId="{73BEE13A-3CC0-4CF8-9023-7E2C95B33329}" dt="2025-03-13T16:04:33.870" v="264"/>
      <pc:docMkLst>
        <pc:docMk/>
      </pc:docMkLst>
      <pc:sldChg chg="addSp modSp mod">
        <pc:chgData name="Eva Sacchi" userId="6e470e7e-b1a6-4bd5-a5ee-091670fee615" providerId="ADAL" clId="{73BEE13A-3CC0-4CF8-9023-7E2C95B33329}" dt="2025-03-13T15:25:06.073" v="69" actId="1076"/>
        <pc:sldMkLst>
          <pc:docMk/>
          <pc:sldMk cId="1047156804" sldId="2144446429"/>
        </pc:sldMkLst>
      </pc:sldChg>
      <pc:sldChg chg="modSp mod">
        <pc:chgData name="Eva Sacchi" userId="6e470e7e-b1a6-4bd5-a5ee-091670fee615" providerId="ADAL" clId="{73BEE13A-3CC0-4CF8-9023-7E2C95B33329}" dt="2025-03-13T15:32:52.414" v="72" actId="255"/>
        <pc:sldMkLst>
          <pc:docMk/>
          <pc:sldMk cId="491446684" sldId="2144446435"/>
        </pc:sldMkLst>
      </pc:sldChg>
      <pc:sldChg chg="modSp mod">
        <pc:chgData name="Eva Sacchi" userId="6e470e7e-b1a6-4bd5-a5ee-091670fee615" providerId="ADAL" clId="{73BEE13A-3CC0-4CF8-9023-7E2C95B33329}" dt="2025-03-13T15:35:05.327" v="75" actId="255"/>
        <pc:sldMkLst>
          <pc:docMk/>
          <pc:sldMk cId="4193073079" sldId="2144446447"/>
        </pc:sldMkLst>
      </pc:sldChg>
      <pc:sldChg chg="modSp mod">
        <pc:chgData name="Eva Sacchi" userId="6e470e7e-b1a6-4bd5-a5ee-091670fee615" providerId="ADAL" clId="{73BEE13A-3CC0-4CF8-9023-7E2C95B33329}" dt="2025-03-13T15:33:24.372" v="73" actId="20577"/>
        <pc:sldMkLst>
          <pc:docMk/>
          <pc:sldMk cId="3294665210" sldId="2144446449"/>
        </pc:sldMkLst>
      </pc:sldChg>
      <pc:sldChg chg="modSp mod">
        <pc:chgData name="Eva Sacchi" userId="6e470e7e-b1a6-4bd5-a5ee-091670fee615" providerId="ADAL" clId="{73BEE13A-3CC0-4CF8-9023-7E2C95B33329}" dt="2025-03-13T15:33:47.407" v="74" actId="113"/>
        <pc:sldMkLst>
          <pc:docMk/>
          <pc:sldMk cId="3646511086" sldId="2144446450"/>
        </pc:sldMkLst>
      </pc:sldChg>
      <pc:sldChg chg="modSp mod">
        <pc:chgData name="Eva Sacchi" userId="6e470e7e-b1a6-4bd5-a5ee-091670fee615" providerId="ADAL" clId="{73BEE13A-3CC0-4CF8-9023-7E2C95B33329}" dt="2025-03-13T15:36:14.128" v="76" actId="255"/>
        <pc:sldMkLst>
          <pc:docMk/>
          <pc:sldMk cId="2168262535" sldId="2144446451"/>
        </pc:sldMkLst>
      </pc:sldChg>
      <pc:sldChg chg="modSp mod">
        <pc:chgData name="Eva Sacchi" userId="6e470e7e-b1a6-4bd5-a5ee-091670fee615" providerId="ADAL" clId="{73BEE13A-3CC0-4CF8-9023-7E2C95B33329}" dt="2025-03-13T15:39:02.354" v="84" actId="20577"/>
        <pc:sldMkLst>
          <pc:docMk/>
          <pc:sldMk cId="1507636976" sldId="2144446453"/>
        </pc:sldMkLst>
      </pc:sldChg>
      <pc:sldChg chg="addSp modSp mod">
        <pc:chgData name="Eva Sacchi" userId="6e470e7e-b1a6-4bd5-a5ee-091670fee615" providerId="ADAL" clId="{73BEE13A-3CC0-4CF8-9023-7E2C95B33329}" dt="2025-03-13T15:45:14.244" v="145" actId="1037"/>
        <pc:sldMkLst>
          <pc:docMk/>
          <pc:sldMk cId="1996639076" sldId="2144446454"/>
        </pc:sldMkLst>
      </pc:sldChg>
      <pc:sldChg chg="modSp mod">
        <pc:chgData name="Eva Sacchi" userId="6e470e7e-b1a6-4bd5-a5ee-091670fee615" providerId="ADAL" clId="{73BEE13A-3CC0-4CF8-9023-7E2C95B33329}" dt="2025-03-13T15:42:05.204" v="96" actId="1038"/>
        <pc:sldMkLst>
          <pc:docMk/>
          <pc:sldMk cId="186252543" sldId="2144446455"/>
        </pc:sldMkLst>
      </pc:sldChg>
      <pc:sldChg chg="del">
        <pc:chgData name="Eva Sacchi" userId="6e470e7e-b1a6-4bd5-a5ee-091670fee615" providerId="ADAL" clId="{73BEE13A-3CC0-4CF8-9023-7E2C95B33329}" dt="2025-03-13T15:40:55.496" v="85" actId="47"/>
        <pc:sldMkLst>
          <pc:docMk/>
          <pc:sldMk cId="3389761598" sldId="2144446456"/>
        </pc:sldMkLst>
      </pc:sldChg>
      <pc:sldChg chg="addSp modSp mod">
        <pc:chgData name="Eva Sacchi" userId="6e470e7e-b1a6-4bd5-a5ee-091670fee615" providerId="ADAL" clId="{73BEE13A-3CC0-4CF8-9023-7E2C95B33329}" dt="2025-03-13T15:52:22.799" v="165" actId="1076"/>
        <pc:sldMkLst>
          <pc:docMk/>
          <pc:sldMk cId="1430469721" sldId="2144446458"/>
        </pc:sldMkLst>
      </pc:sldChg>
      <pc:sldChg chg="modSp mod">
        <pc:chgData name="Eva Sacchi" userId="6e470e7e-b1a6-4bd5-a5ee-091670fee615" providerId="ADAL" clId="{73BEE13A-3CC0-4CF8-9023-7E2C95B33329}" dt="2025-03-13T15:51:27.233" v="156" actId="27918"/>
        <pc:sldMkLst>
          <pc:docMk/>
          <pc:sldMk cId="4252714742" sldId="2144446459"/>
        </pc:sldMkLst>
      </pc:sldChg>
      <pc:sldChg chg="addSp modSp mod">
        <pc:chgData name="Eva Sacchi" userId="6e470e7e-b1a6-4bd5-a5ee-091670fee615" providerId="ADAL" clId="{73BEE13A-3CC0-4CF8-9023-7E2C95B33329}" dt="2025-03-13T15:54:19.079" v="172" actId="20577"/>
        <pc:sldMkLst>
          <pc:docMk/>
          <pc:sldMk cId="1010392621" sldId="2144446460"/>
        </pc:sldMkLst>
      </pc:sldChg>
      <pc:sldChg chg="modSp mod">
        <pc:chgData name="Eva Sacchi" userId="6e470e7e-b1a6-4bd5-a5ee-091670fee615" providerId="ADAL" clId="{73BEE13A-3CC0-4CF8-9023-7E2C95B33329}" dt="2025-03-13T15:56:17.010" v="176" actId="20577"/>
        <pc:sldMkLst>
          <pc:docMk/>
          <pc:sldMk cId="446163807" sldId="2144446461"/>
        </pc:sldMkLst>
      </pc:sldChg>
      <pc:sldChg chg="modSp mod">
        <pc:chgData name="Eva Sacchi" userId="6e470e7e-b1a6-4bd5-a5ee-091670fee615" providerId="ADAL" clId="{73BEE13A-3CC0-4CF8-9023-7E2C95B33329}" dt="2025-03-13T16:01:24.879" v="197" actId="1035"/>
        <pc:sldMkLst>
          <pc:docMk/>
          <pc:sldMk cId="2684512556" sldId="2144446462"/>
        </pc:sldMkLst>
      </pc:sldChg>
      <pc:sldChg chg="modSp mod">
        <pc:chgData name="Eva Sacchi" userId="6e470e7e-b1a6-4bd5-a5ee-091670fee615" providerId="ADAL" clId="{73BEE13A-3CC0-4CF8-9023-7E2C95B33329}" dt="2025-03-13T16:03:06.583" v="262" actId="20577"/>
        <pc:sldMkLst>
          <pc:docMk/>
          <pc:sldMk cId="1355817026" sldId="2144446463"/>
        </pc:sldMkLst>
      </pc:sldChg>
      <pc:sldChg chg="addSp modSp mod">
        <pc:chgData name="Eva Sacchi" userId="6e470e7e-b1a6-4bd5-a5ee-091670fee615" providerId="ADAL" clId="{73BEE13A-3CC0-4CF8-9023-7E2C95B33329}" dt="2025-03-13T16:04:33.870" v="264"/>
        <pc:sldMkLst>
          <pc:docMk/>
          <pc:sldMk cId="1672209739" sldId="2144446466"/>
        </pc:sldMkLst>
      </pc:sldChg>
      <pc:sldChg chg="modSp mod">
        <pc:chgData name="Eva Sacchi" userId="6e470e7e-b1a6-4bd5-a5ee-091670fee615" providerId="ADAL" clId="{73BEE13A-3CC0-4CF8-9023-7E2C95B33329}" dt="2025-03-13T14:59:18.390" v="47" actId="20577"/>
        <pc:sldMkLst>
          <pc:docMk/>
          <pc:sldMk cId="3563793753" sldId="214444648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46217242110311E-2"/>
          <c:w val="1"/>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CBA9-4C51-AA25-AFEE7156AA7C}"/>
              </c:ext>
            </c:extLst>
          </c:dPt>
          <c:dPt>
            <c:idx val="1"/>
            <c:invertIfNegative val="0"/>
            <c:bubble3D val="0"/>
            <c:spPr>
              <a:solidFill>
                <a:schemeClr val="bg1"/>
              </a:solidFill>
              <a:ln>
                <a:noFill/>
              </a:ln>
              <a:effectLst/>
            </c:spPr>
            <c:extLst>
              <c:ext xmlns:c16="http://schemas.microsoft.com/office/drawing/2014/chart" uri="{C3380CC4-5D6E-409C-BE32-E72D297353CC}">
                <c16:uniqueId val="{00000003-CBA9-4C51-AA25-AFEE7156AA7C}"/>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18-20</c:v>
                </c:pt>
                <c:pt idx="1">
                  <c:v>21-23</c:v>
                </c:pt>
                <c:pt idx="2">
                  <c:v>24-26</c:v>
                </c:pt>
                <c:pt idx="3">
                  <c:v>27-28</c:v>
                </c:pt>
                <c:pt idx="4">
                  <c:v>29-30</c:v>
                </c:pt>
              </c:strCache>
            </c:strRef>
          </c:cat>
          <c:val>
            <c:numRef>
              <c:f>Sheet1!$B$2:$B$6</c:f>
              <c:numCache>
                <c:formatCode>General</c:formatCode>
                <c:ptCount val="5"/>
                <c:pt idx="0">
                  <c:v>23</c:v>
                </c:pt>
                <c:pt idx="1">
                  <c:v>23</c:v>
                </c:pt>
                <c:pt idx="2">
                  <c:v>23</c:v>
                </c:pt>
                <c:pt idx="3">
                  <c:v>15</c:v>
                </c:pt>
                <c:pt idx="4">
                  <c:v>16</c:v>
                </c:pt>
              </c:numCache>
            </c:numRef>
          </c:val>
          <c:extLst>
            <c:ext xmlns:c16="http://schemas.microsoft.com/office/drawing/2014/chart" uri="{C3380CC4-5D6E-409C-BE32-E72D297353CC}">
              <c16:uniqueId val="{0000000E-CBA9-4C51-AA25-AFEE7156AA7C}"/>
            </c:ext>
          </c:extLst>
        </c:ser>
        <c:dLbls>
          <c:showLegendKey val="0"/>
          <c:showVal val="0"/>
          <c:showCatName val="0"/>
          <c:showSerName val="0"/>
          <c:showPercent val="0"/>
          <c:showBubbleSize val="0"/>
        </c:dLbls>
        <c:gapWidth val="25"/>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t"/>
        <c:numFmt formatCode="General" sourceLinked="1"/>
        <c:majorTickMark val="out"/>
        <c:minorTickMark val="none"/>
        <c:tickLblPos val="none"/>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6668019422353"/>
          <c:y val="0.36587787733015553"/>
          <c:w val="0.48905784086614584"/>
          <c:h val="0.63412212266984447"/>
        </c:manualLayout>
      </c:layout>
      <c:barChart>
        <c:barDir val="bar"/>
        <c:grouping val="stacked"/>
        <c:varyColors val="0"/>
        <c:ser>
          <c:idx val="0"/>
          <c:order val="0"/>
          <c:tx>
            <c:strRef>
              <c:f>Sheet1!$B$1</c:f>
              <c:strCache>
                <c:ptCount val="1"/>
                <c:pt idx="0">
                  <c:v>1-3</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Totale</c:v>
                </c:pt>
                <c:pt idx="2">
                  <c:v>Uomini</c:v>
                </c:pt>
                <c:pt idx="3">
                  <c:v>Donne</c:v>
                </c:pt>
              </c:strCache>
            </c:strRef>
          </c:cat>
          <c:val>
            <c:numRef>
              <c:f>Sheet1!$B$2:$B$5</c:f>
              <c:numCache>
                <c:formatCode>General</c:formatCode>
                <c:ptCount val="4"/>
                <c:pt idx="0">
                  <c:v>7</c:v>
                </c:pt>
                <c:pt idx="2">
                  <c:v>5</c:v>
                </c:pt>
                <c:pt idx="3">
                  <c:v>9</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4-5</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Totale</c:v>
                </c:pt>
                <c:pt idx="2">
                  <c:v>Uomini</c:v>
                </c:pt>
                <c:pt idx="3">
                  <c:v>Donne</c:v>
                </c:pt>
              </c:strCache>
            </c:strRef>
          </c:cat>
          <c:val>
            <c:numRef>
              <c:f>Sheet1!$C$2:$C$5</c:f>
              <c:numCache>
                <c:formatCode>General</c:formatCode>
                <c:ptCount val="4"/>
                <c:pt idx="0">
                  <c:v>15</c:v>
                </c:pt>
                <c:pt idx="2">
                  <c:v>13</c:v>
                </c:pt>
                <c:pt idx="3">
                  <c:v>17</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6-7</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Totale</c:v>
                </c:pt>
                <c:pt idx="2">
                  <c:v>Uomini</c:v>
                </c:pt>
                <c:pt idx="3">
                  <c:v>Donne</c:v>
                </c:pt>
              </c:strCache>
            </c:strRef>
          </c:cat>
          <c:val>
            <c:numRef>
              <c:f>Sheet1!$D$2:$D$5</c:f>
              <c:numCache>
                <c:formatCode>General</c:formatCode>
                <c:ptCount val="4"/>
                <c:pt idx="0">
                  <c:v>44</c:v>
                </c:pt>
                <c:pt idx="2">
                  <c:v>45</c:v>
                </c:pt>
                <c:pt idx="3">
                  <c:v>45</c:v>
                </c:pt>
              </c:numCache>
            </c:numRef>
          </c:val>
          <c:extLst>
            <c:ext xmlns:c16="http://schemas.microsoft.com/office/drawing/2014/chart" uri="{C3380CC4-5D6E-409C-BE32-E72D297353CC}">
              <c16:uniqueId val="{00000002-360A-4A99-831F-B7447EE0D665}"/>
            </c:ext>
          </c:extLst>
        </c:ser>
        <c:ser>
          <c:idx val="3"/>
          <c:order val="3"/>
          <c:tx>
            <c:strRef>
              <c:f>Sheet1!$E$1</c:f>
              <c:strCache>
                <c:ptCount val="1"/>
                <c:pt idx="0">
                  <c:v>8-10</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Totale</c:v>
                </c:pt>
                <c:pt idx="2">
                  <c:v>Uomini</c:v>
                </c:pt>
                <c:pt idx="3">
                  <c:v>Donne</c:v>
                </c:pt>
              </c:strCache>
            </c:strRef>
          </c:cat>
          <c:val>
            <c:numRef>
              <c:f>Sheet1!$E$2:$E$5</c:f>
              <c:numCache>
                <c:formatCode>General</c:formatCode>
                <c:ptCount val="4"/>
                <c:pt idx="0">
                  <c:v>34</c:v>
                </c:pt>
                <c:pt idx="2">
                  <c:v>37</c:v>
                </c:pt>
                <c:pt idx="3">
                  <c:v>29</c:v>
                </c:pt>
              </c:numCache>
            </c:numRef>
          </c:val>
          <c:extLst>
            <c:ext xmlns:c16="http://schemas.microsoft.com/office/drawing/2014/chart" uri="{C3380CC4-5D6E-409C-BE32-E72D297353CC}">
              <c16:uniqueId val="{00000003-360A-4A99-831F-B7447EE0D665}"/>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36729051836441268"/>
          <c:y val="0.17397827846538069"/>
          <c:w val="0.60875067708060304"/>
          <c:h val="0.17288311820323427"/>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20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56446204564543E-2"/>
          <c:y val="0.1990372717997699"/>
          <c:w val="0.96819818293483551"/>
          <c:h val="0.79915593953734054"/>
        </c:manualLayout>
      </c:layout>
      <c:barChart>
        <c:barDir val="bar"/>
        <c:grouping val="stacked"/>
        <c:varyColors val="0"/>
        <c:ser>
          <c:idx val="0"/>
          <c:order val="0"/>
          <c:tx>
            <c:strRef>
              <c:f>Sheet1!$B$1</c:f>
              <c:strCache>
                <c:ptCount val="1"/>
                <c:pt idx="0">
                  <c:v>1-3</c:v>
                </c:pt>
              </c:strCache>
            </c:strRef>
          </c:tx>
          <c:spPr>
            <a:solidFill>
              <a:schemeClr val="accent5">
                <a:lumMod val="75000"/>
              </a:schemeClr>
            </a:solidFill>
            <a:ln>
              <a:noFill/>
            </a:ln>
            <a:effectLst/>
          </c:spPr>
          <c:invertIfNegative val="0"/>
          <c:dPt>
            <c:idx val="2"/>
            <c:invertIfNegative val="0"/>
            <c:bubble3D val="0"/>
            <c:extLst>
              <c:ext xmlns:c16="http://schemas.microsoft.com/office/drawing/2014/chart" uri="{C3380CC4-5D6E-409C-BE32-E72D297353CC}">
                <c16:uniqueId val="{00000000-EDCD-416D-9FAB-03B9EE8238E5}"/>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La famiglia</c:v>
                </c:pt>
                <c:pt idx="1">
                  <c:v>Lo svago e il tempo libero</c:v>
                </c:pt>
                <c:pt idx="2">
                  <c:v>Le amicizie</c:v>
                </c:pt>
                <c:pt idx="3">
                  <c:v>La salute fisica</c:v>
                </c:pt>
                <c:pt idx="4">
                  <c:v>Gli interessi culturali</c:v>
                </c:pt>
                <c:pt idx="5">
                  <c:v>Lo studio</c:v>
                </c:pt>
                <c:pt idx="6">
                  <c:v>Il lavoro</c:v>
                </c:pt>
                <c:pt idx="7">
                  <c:v>La relazione con il tuo corpo</c:v>
                </c:pt>
                <c:pt idx="8">
                  <c:v>La salute mentale</c:v>
                </c:pt>
                <c:pt idx="9">
                  <c:v>La vita sentimentale</c:v>
                </c:pt>
                <c:pt idx="10">
                  <c:v>La vita sessuale</c:v>
                </c:pt>
                <c:pt idx="11">
                  <c:v>Il denaro/la tua situazione economica</c:v>
                </c:pt>
              </c:strCache>
            </c:strRef>
          </c:cat>
          <c:val>
            <c:numRef>
              <c:f>Sheet1!$B$2:$B$13</c:f>
              <c:numCache>
                <c:formatCode>General</c:formatCode>
                <c:ptCount val="12"/>
                <c:pt idx="0">
                  <c:v>5</c:v>
                </c:pt>
                <c:pt idx="1">
                  <c:v>5</c:v>
                </c:pt>
                <c:pt idx="2">
                  <c:v>9</c:v>
                </c:pt>
                <c:pt idx="3">
                  <c:v>5</c:v>
                </c:pt>
                <c:pt idx="4">
                  <c:v>6</c:v>
                </c:pt>
                <c:pt idx="5">
                  <c:v>7</c:v>
                </c:pt>
                <c:pt idx="6">
                  <c:v>6</c:v>
                </c:pt>
                <c:pt idx="7">
                  <c:v>9</c:v>
                </c:pt>
                <c:pt idx="8">
                  <c:v>9</c:v>
                </c:pt>
                <c:pt idx="9">
                  <c:v>16</c:v>
                </c:pt>
                <c:pt idx="10">
                  <c:v>16</c:v>
                </c:pt>
                <c:pt idx="11">
                  <c:v>13</c:v>
                </c:pt>
              </c:numCache>
            </c:numRef>
          </c:val>
          <c:extLst>
            <c:ext xmlns:c16="http://schemas.microsoft.com/office/drawing/2014/chart" uri="{C3380CC4-5D6E-409C-BE32-E72D297353CC}">
              <c16:uniqueId val="{0000000C-EDCD-416D-9FAB-03B9EE8238E5}"/>
            </c:ext>
          </c:extLst>
        </c:ser>
        <c:ser>
          <c:idx val="1"/>
          <c:order val="1"/>
          <c:tx>
            <c:strRef>
              <c:f>Sheet1!$C$1</c:f>
              <c:strCache>
                <c:ptCount val="1"/>
                <c:pt idx="0">
                  <c:v>4-5</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La famiglia</c:v>
                </c:pt>
                <c:pt idx="1">
                  <c:v>Lo svago e il tempo libero</c:v>
                </c:pt>
                <c:pt idx="2">
                  <c:v>Le amicizie</c:v>
                </c:pt>
                <c:pt idx="3">
                  <c:v>La salute fisica</c:v>
                </c:pt>
                <c:pt idx="4">
                  <c:v>Gli interessi culturali</c:v>
                </c:pt>
                <c:pt idx="5">
                  <c:v>Lo studio</c:v>
                </c:pt>
                <c:pt idx="6">
                  <c:v>Il lavoro</c:v>
                </c:pt>
                <c:pt idx="7">
                  <c:v>La relazione con il tuo corpo</c:v>
                </c:pt>
                <c:pt idx="8">
                  <c:v>La salute mentale</c:v>
                </c:pt>
                <c:pt idx="9">
                  <c:v>La vita sentimentale</c:v>
                </c:pt>
                <c:pt idx="10">
                  <c:v>La vita sessuale</c:v>
                </c:pt>
                <c:pt idx="11">
                  <c:v>Il denaro/la tua situazione economica</c:v>
                </c:pt>
              </c:strCache>
            </c:strRef>
          </c:cat>
          <c:val>
            <c:numRef>
              <c:f>Sheet1!$C$2:$C$13</c:f>
              <c:numCache>
                <c:formatCode>General</c:formatCode>
                <c:ptCount val="12"/>
                <c:pt idx="0">
                  <c:v>15</c:v>
                </c:pt>
                <c:pt idx="1">
                  <c:v>17</c:v>
                </c:pt>
                <c:pt idx="2">
                  <c:v>15</c:v>
                </c:pt>
                <c:pt idx="3">
                  <c:v>17</c:v>
                </c:pt>
                <c:pt idx="4">
                  <c:v>16</c:v>
                </c:pt>
                <c:pt idx="5">
                  <c:v>15</c:v>
                </c:pt>
                <c:pt idx="6">
                  <c:v>20</c:v>
                </c:pt>
                <c:pt idx="7">
                  <c:v>18</c:v>
                </c:pt>
                <c:pt idx="8">
                  <c:v>20</c:v>
                </c:pt>
                <c:pt idx="9">
                  <c:v>17</c:v>
                </c:pt>
                <c:pt idx="10">
                  <c:v>19</c:v>
                </c:pt>
                <c:pt idx="11">
                  <c:v>24</c:v>
                </c:pt>
              </c:numCache>
            </c:numRef>
          </c:val>
          <c:extLst>
            <c:ext xmlns:c16="http://schemas.microsoft.com/office/drawing/2014/chart" uri="{C3380CC4-5D6E-409C-BE32-E72D297353CC}">
              <c16:uniqueId val="{00000000-E6EB-489B-BD86-5ED9CA13ABB6}"/>
            </c:ext>
          </c:extLst>
        </c:ser>
        <c:ser>
          <c:idx val="2"/>
          <c:order val="2"/>
          <c:tx>
            <c:strRef>
              <c:f>Sheet1!$D$1</c:f>
              <c:strCache>
                <c:ptCount val="1"/>
                <c:pt idx="0">
                  <c:v>6-7</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La famiglia</c:v>
                </c:pt>
                <c:pt idx="1">
                  <c:v>Lo svago e il tempo libero</c:v>
                </c:pt>
                <c:pt idx="2">
                  <c:v>Le amicizie</c:v>
                </c:pt>
                <c:pt idx="3">
                  <c:v>La salute fisica</c:v>
                </c:pt>
                <c:pt idx="4">
                  <c:v>Gli interessi culturali</c:v>
                </c:pt>
                <c:pt idx="5">
                  <c:v>Lo studio</c:v>
                </c:pt>
                <c:pt idx="6">
                  <c:v>Il lavoro</c:v>
                </c:pt>
                <c:pt idx="7">
                  <c:v>La relazione con il tuo corpo</c:v>
                </c:pt>
                <c:pt idx="8">
                  <c:v>La salute mentale</c:v>
                </c:pt>
                <c:pt idx="9">
                  <c:v>La vita sentimentale</c:v>
                </c:pt>
                <c:pt idx="10">
                  <c:v>La vita sessuale</c:v>
                </c:pt>
                <c:pt idx="11">
                  <c:v>Il denaro/la tua situazione economica</c:v>
                </c:pt>
              </c:strCache>
            </c:strRef>
          </c:cat>
          <c:val>
            <c:numRef>
              <c:f>Sheet1!$D$2:$D$13</c:f>
              <c:numCache>
                <c:formatCode>General</c:formatCode>
                <c:ptCount val="12"/>
                <c:pt idx="0">
                  <c:v>33</c:v>
                </c:pt>
                <c:pt idx="1">
                  <c:v>39</c:v>
                </c:pt>
                <c:pt idx="2">
                  <c:v>33</c:v>
                </c:pt>
                <c:pt idx="3">
                  <c:v>38</c:v>
                </c:pt>
                <c:pt idx="4">
                  <c:v>41</c:v>
                </c:pt>
                <c:pt idx="5">
                  <c:v>42</c:v>
                </c:pt>
                <c:pt idx="6">
                  <c:v>37</c:v>
                </c:pt>
                <c:pt idx="7">
                  <c:v>38</c:v>
                </c:pt>
                <c:pt idx="8">
                  <c:v>38</c:v>
                </c:pt>
                <c:pt idx="9">
                  <c:v>27</c:v>
                </c:pt>
                <c:pt idx="10">
                  <c:v>30</c:v>
                </c:pt>
                <c:pt idx="11">
                  <c:v>38</c:v>
                </c:pt>
              </c:numCache>
            </c:numRef>
          </c:val>
          <c:extLst>
            <c:ext xmlns:c16="http://schemas.microsoft.com/office/drawing/2014/chart" uri="{C3380CC4-5D6E-409C-BE32-E72D297353CC}">
              <c16:uniqueId val="{00000001-E6EB-489B-BD86-5ED9CA13ABB6}"/>
            </c:ext>
          </c:extLst>
        </c:ser>
        <c:ser>
          <c:idx val="3"/>
          <c:order val="3"/>
          <c:tx>
            <c:strRef>
              <c:f>Sheet1!$E$1</c:f>
              <c:strCache>
                <c:ptCount val="1"/>
                <c:pt idx="0">
                  <c:v>8-10</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La famiglia</c:v>
                </c:pt>
                <c:pt idx="1">
                  <c:v>Lo svago e il tempo libero</c:v>
                </c:pt>
                <c:pt idx="2">
                  <c:v>Le amicizie</c:v>
                </c:pt>
                <c:pt idx="3">
                  <c:v>La salute fisica</c:v>
                </c:pt>
                <c:pt idx="4">
                  <c:v>Gli interessi culturali</c:v>
                </c:pt>
                <c:pt idx="5">
                  <c:v>Lo studio</c:v>
                </c:pt>
                <c:pt idx="6">
                  <c:v>Il lavoro</c:v>
                </c:pt>
                <c:pt idx="7">
                  <c:v>La relazione con il tuo corpo</c:v>
                </c:pt>
                <c:pt idx="8">
                  <c:v>La salute mentale</c:v>
                </c:pt>
                <c:pt idx="9">
                  <c:v>La vita sentimentale</c:v>
                </c:pt>
                <c:pt idx="10">
                  <c:v>La vita sessuale</c:v>
                </c:pt>
                <c:pt idx="11">
                  <c:v>Il denaro/la tua situazione economica</c:v>
                </c:pt>
              </c:strCache>
            </c:strRef>
          </c:cat>
          <c:val>
            <c:numRef>
              <c:f>Sheet1!$E$2:$E$13</c:f>
              <c:numCache>
                <c:formatCode>General</c:formatCode>
                <c:ptCount val="12"/>
                <c:pt idx="0">
                  <c:v>47</c:v>
                </c:pt>
                <c:pt idx="1">
                  <c:v>39</c:v>
                </c:pt>
                <c:pt idx="2">
                  <c:v>43</c:v>
                </c:pt>
                <c:pt idx="3">
                  <c:v>40</c:v>
                </c:pt>
                <c:pt idx="4">
                  <c:v>37</c:v>
                </c:pt>
                <c:pt idx="5">
                  <c:v>36</c:v>
                </c:pt>
                <c:pt idx="6">
                  <c:v>37</c:v>
                </c:pt>
                <c:pt idx="7">
                  <c:v>35</c:v>
                </c:pt>
                <c:pt idx="8">
                  <c:v>33</c:v>
                </c:pt>
                <c:pt idx="9">
                  <c:v>40</c:v>
                </c:pt>
                <c:pt idx="10">
                  <c:v>35</c:v>
                </c:pt>
                <c:pt idx="11">
                  <c:v>25</c:v>
                </c:pt>
              </c:numCache>
            </c:numRef>
          </c:val>
          <c:extLst>
            <c:ext xmlns:c16="http://schemas.microsoft.com/office/drawing/2014/chart" uri="{C3380CC4-5D6E-409C-BE32-E72D297353CC}">
              <c16:uniqueId val="{00000009-FA49-4C40-A7DD-A814B37BF849}"/>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legend>
      <c:legendPos val="t"/>
      <c:layout>
        <c:manualLayout>
          <c:xMode val="edge"/>
          <c:yMode val="edge"/>
          <c:x val="1.2903065942843992E-2"/>
          <c:y val="9.8787273608729312E-2"/>
          <c:w val="0.98709681432001095"/>
          <c:h val="0.1060562152227552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legend>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74006052777E-2"/>
          <c:y val="6.0574578223810648E-3"/>
          <c:w val="0.91700914798140187"/>
          <c:h val="0.97944541737188062"/>
        </c:manualLayout>
      </c:layout>
      <c:barChart>
        <c:barDir val="bar"/>
        <c:grouping val="clustered"/>
        <c:varyColors val="0"/>
        <c:ser>
          <c:idx val="0"/>
          <c:order val="0"/>
          <c:tx>
            <c:strRef>
              <c:f>Sheet1!$B$1</c:f>
              <c:strCache>
                <c:ptCount val="1"/>
                <c:pt idx="0">
                  <c:v>Difference Mean - Actual</c:v>
                </c:pt>
              </c:strCache>
            </c:strRef>
          </c:tx>
          <c:spPr>
            <a:solidFill>
              <a:srgbClr val="007681"/>
            </a:solidFill>
            <a:ln>
              <a:noFill/>
            </a:ln>
            <a:effectLst/>
          </c:spPr>
          <c:invertIfNegative val="0"/>
          <c:dPt>
            <c:idx val="2"/>
            <c:invertIfNegative val="0"/>
            <c:bubble3D val="0"/>
            <c:extLst>
              <c:ext xmlns:c16="http://schemas.microsoft.com/office/drawing/2014/chart" uri="{C3380CC4-5D6E-409C-BE32-E72D297353CC}">
                <c16:uniqueId val="{00000000-C3BB-4A82-8594-1B6D4758AB80}"/>
              </c:ext>
            </c:extLst>
          </c:dPt>
          <c:dPt>
            <c:idx val="18"/>
            <c:invertIfNegative val="0"/>
            <c:bubble3D val="0"/>
            <c:extLst>
              <c:ext xmlns:c16="http://schemas.microsoft.com/office/drawing/2014/chart" uri="{C3380CC4-5D6E-409C-BE32-E72D297353CC}">
                <c16:uniqueId val="{00000001-C3BB-4A82-8594-1B6D4758AB80}"/>
              </c:ext>
            </c:extLst>
          </c:dPt>
          <c:dPt>
            <c:idx val="25"/>
            <c:invertIfNegative val="0"/>
            <c:bubble3D val="0"/>
            <c:extLst>
              <c:ext xmlns:c16="http://schemas.microsoft.com/office/drawing/2014/chart" uri="{C3380CC4-5D6E-409C-BE32-E72D297353CC}">
                <c16:uniqueId val="{00000002-C3BB-4A82-8594-1B6D4758AB80}"/>
              </c:ext>
            </c:extLst>
          </c:dPt>
          <c:dPt>
            <c:idx val="26"/>
            <c:invertIfNegative val="0"/>
            <c:bubble3D val="0"/>
            <c:extLst>
              <c:ext xmlns:c16="http://schemas.microsoft.com/office/drawing/2014/chart" uri="{C3380CC4-5D6E-409C-BE32-E72D297353CC}">
                <c16:uniqueId val="{00000003-C3BB-4A82-8594-1B6D4758AB80}"/>
              </c:ext>
            </c:extLst>
          </c:dPt>
          <c:dPt>
            <c:idx val="29"/>
            <c:invertIfNegative val="0"/>
            <c:bubble3D val="0"/>
            <c:extLst>
              <c:ext xmlns:c16="http://schemas.microsoft.com/office/drawing/2014/chart" uri="{C3380CC4-5D6E-409C-BE32-E72D297353CC}">
                <c16:uniqueId val="{00000004-C3BB-4A82-8594-1B6D4758AB80}"/>
              </c:ext>
            </c:extLst>
          </c:dPt>
          <c:dPt>
            <c:idx val="31"/>
            <c:invertIfNegative val="0"/>
            <c:bubble3D val="0"/>
            <c:extLst>
              <c:ext xmlns:c16="http://schemas.microsoft.com/office/drawing/2014/chart" uri="{C3380CC4-5D6E-409C-BE32-E72D297353CC}">
                <c16:uniqueId val="{00000005-C3BB-4A82-8594-1B6D4758AB80}"/>
              </c:ext>
            </c:extLst>
          </c:dPt>
          <c:dPt>
            <c:idx val="33"/>
            <c:invertIfNegative val="0"/>
            <c:bubble3D val="0"/>
            <c:extLst>
              <c:ext xmlns:c16="http://schemas.microsoft.com/office/drawing/2014/chart" uri="{C3380CC4-5D6E-409C-BE32-E72D297353CC}">
                <c16:uniqueId val="{00000006-C3BB-4A82-8594-1B6D4758AB80}"/>
              </c:ext>
            </c:extLst>
          </c:dPt>
          <c:dPt>
            <c:idx val="34"/>
            <c:invertIfNegative val="0"/>
            <c:bubble3D val="0"/>
            <c:extLst>
              <c:ext xmlns:c16="http://schemas.microsoft.com/office/drawing/2014/chart" uri="{C3380CC4-5D6E-409C-BE32-E72D297353CC}">
                <c16:uniqueId val="{00000007-C3BB-4A82-8594-1B6D4758AB80}"/>
              </c:ext>
            </c:extLst>
          </c:dPt>
          <c:dPt>
            <c:idx val="35"/>
            <c:invertIfNegative val="0"/>
            <c:bubble3D val="0"/>
            <c:spPr>
              <a:solidFill>
                <a:srgbClr val="CB333B"/>
              </a:solidFill>
              <a:ln>
                <a:noFill/>
              </a:ln>
              <a:effectLst/>
            </c:spPr>
            <c:extLst>
              <c:ext xmlns:c16="http://schemas.microsoft.com/office/drawing/2014/chart" uri="{C3380CC4-5D6E-409C-BE32-E72D297353CC}">
                <c16:uniqueId val="{00000009-C3BB-4A82-8594-1B6D4758AB80}"/>
              </c:ext>
            </c:extLst>
          </c:dPt>
          <c:dPt>
            <c:idx val="36"/>
            <c:invertIfNegative val="0"/>
            <c:bubble3D val="0"/>
            <c:extLst>
              <c:ext xmlns:c16="http://schemas.microsoft.com/office/drawing/2014/chart" uri="{C3380CC4-5D6E-409C-BE32-E72D297353CC}">
                <c16:uniqueId val="{0000000A-C3BB-4A82-8594-1B6D4758AB80}"/>
              </c:ext>
            </c:extLst>
          </c:dPt>
          <c:dLbls>
            <c:dLbl>
              <c:idx val="32"/>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B-C3BB-4A82-8594-1B6D4758AB80}"/>
                </c:ext>
              </c:extLst>
            </c:dLbl>
            <c:dLbl>
              <c:idx val="33"/>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6-C3BB-4A82-8594-1B6D4758AB80}"/>
                </c:ext>
              </c:extLst>
            </c:dLbl>
            <c:dLbl>
              <c:idx val="34"/>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7-C3BB-4A82-8594-1B6D4758AB80}"/>
                </c:ext>
              </c:extLst>
            </c:dLbl>
            <c:dLbl>
              <c:idx val="35"/>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9-C3BB-4A82-8594-1B6D4758AB80}"/>
                </c:ext>
              </c:extLst>
            </c:dLbl>
            <c:dLbl>
              <c:idx val="36"/>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A-C3BB-4A82-8594-1B6D4758AB80}"/>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Mexico</c:v>
                </c:pt>
                <c:pt idx="1">
                  <c:v>India</c:v>
                </c:pt>
                <c:pt idx="2">
                  <c:v>Brazil</c:v>
                </c:pt>
                <c:pt idx="3">
                  <c:v>Italy</c:v>
                </c:pt>
              </c:strCache>
            </c:strRef>
          </c:cat>
          <c:val>
            <c:numRef>
              <c:f>Sheet1!$B$2:$B$5</c:f>
              <c:numCache>
                <c:formatCode>0</c:formatCode>
                <c:ptCount val="4"/>
                <c:pt idx="0">
                  <c:v>0</c:v>
                </c:pt>
                <c:pt idx="1">
                  <c:v>0</c:v>
                </c:pt>
                <c:pt idx="2">
                  <c:v>0</c:v>
                </c:pt>
                <c:pt idx="3">
                  <c:v>0</c:v>
                </c:pt>
              </c:numCache>
            </c:numRef>
          </c:val>
          <c:extLst>
            <c:ext xmlns:c16="http://schemas.microsoft.com/office/drawing/2014/chart" uri="{C3380CC4-5D6E-409C-BE32-E72D297353CC}">
              <c16:uniqueId val="{0000000C-C3BB-4A82-8594-1B6D4758AB80}"/>
            </c:ext>
          </c:extLst>
        </c:ser>
        <c:dLbls>
          <c:showLegendKey val="0"/>
          <c:showVal val="0"/>
          <c:showCatName val="0"/>
          <c:showSerName val="0"/>
          <c:showPercent val="0"/>
          <c:showBubbleSize val="0"/>
        </c:dLbls>
        <c:gapWidth val="50"/>
        <c:axId val="366738640"/>
        <c:axId val="495151528"/>
      </c:barChart>
      <c:catAx>
        <c:axId val="366738640"/>
        <c:scaling>
          <c:orientation val="maxMin"/>
        </c:scaling>
        <c:delete val="1"/>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scaling>
        <c:delete val="1"/>
        <c:axPos val="t"/>
        <c:numFmt formatCode="0" sourceLinked="1"/>
        <c:majorTickMark val="none"/>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6819818293483551"/>
          <c:h val="0.99828974273099158"/>
        </c:manualLayout>
      </c:layout>
      <c:barChart>
        <c:barDir val="bar"/>
        <c:grouping val="clustered"/>
        <c:varyColors val="0"/>
        <c:ser>
          <c:idx val="0"/>
          <c:order val="0"/>
          <c:tx>
            <c:strRef>
              <c:f>Sheet1!$B$1</c:f>
              <c:strCache>
                <c:ptCount val="1"/>
                <c:pt idx="0">
                  <c:v>Per nulla</c:v>
                </c:pt>
              </c:strCache>
            </c:strRef>
          </c:tx>
          <c:spPr>
            <a:solidFill>
              <a:schemeClr val="tx2"/>
            </a:solidFill>
            <a:ln>
              <a:noFill/>
            </a:ln>
            <a:effectLst/>
          </c:spPr>
          <c:invertIfNegative val="0"/>
          <c:dPt>
            <c:idx val="0"/>
            <c:invertIfNegative val="0"/>
            <c:bubble3D val="0"/>
            <c:spPr>
              <a:solidFill>
                <a:schemeClr val="accent5">
                  <a:lumMod val="75000"/>
                </a:schemeClr>
              </a:solidFill>
              <a:ln>
                <a:solidFill>
                  <a:schemeClr val="accent5"/>
                </a:solidFill>
              </a:ln>
              <a:effectLst/>
            </c:spPr>
            <c:extLst>
              <c:ext xmlns:c16="http://schemas.microsoft.com/office/drawing/2014/chart" uri="{C3380CC4-5D6E-409C-BE32-E72D297353CC}">
                <c16:uniqueId val="{00000000-7EB3-4916-87AC-D33A7AACA47A}"/>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B-1929-4383-95A9-5B84BEDCD99F}"/>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0-EDCD-416D-9FAB-03B9EE8238E5}"/>
              </c:ext>
            </c:extLst>
          </c:dPt>
          <c:dPt>
            <c:idx val="3"/>
            <c:invertIfNegative val="0"/>
            <c:bubble3D val="0"/>
            <c:spPr>
              <a:solidFill>
                <a:schemeClr val="tx2"/>
              </a:solidFill>
              <a:ln>
                <a:noFill/>
              </a:ln>
              <a:effectLst/>
            </c:spPr>
            <c:extLst>
              <c:ext xmlns:c16="http://schemas.microsoft.com/office/drawing/2014/chart" uri="{C3380CC4-5D6E-409C-BE32-E72D297353CC}">
                <c16:uniqueId val="{0000000C-1929-4383-95A9-5B84BEDCD99F}"/>
              </c:ext>
            </c:extLst>
          </c:dPt>
          <c:dPt>
            <c:idx val="4"/>
            <c:invertIfNegative val="0"/>
            <c:bubble3D val="0"/>
            <c:spPr>
              <a:solidFill>
                <a:srgbClr val="E7EBF0"/>
              </a:solidFill>
              <a:ln>
                <a:noFill/>
              </a:ln>
              <a:effectLst/>
            </c:spPr>
            <c:extLst>
              <c:ext xmlns:c16="http://schemas.microsoft.com/office/drawing/2014/chart" uri="{C3380CC4-5D6E-409C-BE32-E72D297353CC}">
                <c16:uniqueId val="{00000001-2A6F-4F3A-A149-88587A0C95FB}"/>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India</c:v>
                </c:pt>
                <c:pt idx="1">
                  <c:v>Una sola</c:v>
                </c:pt>
                <c:pt idx="2">
                  <c:v>Da 2 a 4</c:v>
                </c:pt>
                <c:pt idx="3">
                  <c:v>Da 5 a 7</c:v>
                </c:pt>
                <c:pt idx="4">
                  <c:v>Da 8 a 10</c:v>
                </c:pt>
              </c:strCache>
            </c:strRef>
          </c:cat>
          <c:val>
            <c:numRef>
              <c:f>Sheet1!$B$2:$B$6</c:f>
              <c:numCache>
                <c:formatCode>General</c:formatCode>
                <c:ptCount val="5"/>
                <c:pt idx="0">
                  <c:v>20</c:v>
                </c:pt>
                <c:pt idx="1">
                  <c:v>45</c:v>
                </c:pt>
                <c:pt idx="2">
                  <c:v>26</c:v>
                </c:pt>
                <c:pt idx="3">
                  <c:v>6</c:v>
                </c:pt>
                <c:pt idx="4">
                  <c:v>3</c:v>
                </c:pt>
              </c:numCache>
            </c:numRef>
          </c:val>
          <c:extLst>
            <c:ext xmlns:c16="http://schemas.microsoft.com/office/drawing/2014/chart" uri="{C3380CC4-5D6E-409C-BE32-E72D297353CC}">
              <c16:uniqueId val="{0000000C-EDCD-416D-9FAB-03B9EE8238E5}"/>
            </c:ext>
          </c:extLst>
        </c:ser>
        <c:dLbls>
          <c:dLblPos val="ctr"/>
          <c:showLegendKey val="0"/>
          <c:showVal val="1"/>
          <c:showCatName val="0"/>
          <c:showSerName val="0"/>
          <c:showPercent val="0"/>
          <c:showBubbleSize val="0"/>
        </c:dLbls>
        <c:gapWidth val="5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50"/>
          <c:min val="0"/>
        </c:scaling>
        <c:delete val="1"/>
        <c:axPos val="t"/>
        <c:numFmt formatCode="General" sourceLinked="1"/>
        <c:majorTickMark val="out"/>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74006052777E-2"/>
          <c:y val="6.0574578223810648E-3"/>
          <c:w val="0.96613704285007851"/>
          <c:h val="0.97944541737188062"/>
        </c:manualLayout>
      </c:layout>
      <c:barChart>
        <c:barDir val="bar"/>
        <c:grouping val="clustered"/>
        <c:varyColors val="0"/>
        <c:ser>
          <c:idx val="0"/>
          <c:order val="0"/>
          <c:tx>
            <c:strRef>
              <c:f>Sheet1!$B$1</c:f>
              <c:strCache>
                <c:ptCount val="1"/>
                <c:pt idx="0">
                  <c:v>Difference Mean - Actual</c:v>
                </c:pt>
              </c:strCache>
            </c:strRef>
          </c:tx>
          <c:spPr>
            <a:solidFill>
              <a:srgbClr val="007681"/>
            </a:solidFill>
            <a:ln>
              <a:noFill/>
            </a:ln>
            <a:effectLst/>
          </c:spPr>
          <c:invertIfNegative val="0"/>
          <c:dPt>
            <c:idx val="2"/>
            <c:invertIfNegative val="0"/>
            <c:bubble3D val="0"/>
            <c:extLst>
              <c:ext xmlns:c16="http://schemas.microsoft.com/office/drawing/2014/chart" uri="{C3380CC4-5D6E-409C-BE32-E72D297353CC}">
                <c16:uniqueId val="{00000000-E71E-42B1-97BF-1ADD24874B13}"/>
              </c:ext>
            </c:extLst>
          </c:dPt>
          <c:dPt>
            <c:idx val="18"/>
            <c:invertIfNegative val="0"/>
            <c:bubble3D val="0"/>
            <c:extLst>
              <c:ext xmlns:c16="http://schemas.microsoft.com/office/drawing/2014/chart" uri="{C3380CC4-5D6E-409C-BE32-E72D297353CC}">
                <c16:uniqueId val="{00000003-E71E-42B1-97BF-1ADD24874B13}"/>
              </c:ext>
            </c:extLst>
          </c:dPt>
          <c:dPt>
            <c:idx val="25"/>
            <c:invertIfNegative val="0"/>
            <c:bubble3D val="0"/>
            <c:extLst>
              <c:ext xmlns:c16="http://schemas.microsoft.com/office/drawing/2014/chart" uri="{C3380CC4-5D6E-409C-BE32-E72D297353CC}">
                <c16:uniqueId val="{00000004-E71E-42B1-97BF-1ADD24874B13}"/>
              </c:ext>
            </c:extLst>
          </c:dPt>
          <c:dPt>
            <c:idx val="26"/>
            <c:invertIfNegative val="0"/>
            <c:bubble3D val="0"/>
            <c:extLst>
              <c:ext xmlns:c16="http://schemas.microsoft.com/office/drawing/2014/chart" uri="{C3380CC4-5D6E-409C-BE32-E72D297353CC}">
                <c16:uniqueId val="{00000005-E71E-42B1-97BF-1ADD24874B13}"/>
              </c:ext>
            </c:extLst>
          </c:dPt>
          <c:dPt>
            <c:idx val="29"/>
            <c:invertIfNegative val="0"/>
            <c:bubble3D val="0"/>
            <c:extLst>
              <c:ext xmlns:c16="http://schemas.microsoft.com/office/drawing/2014/chart" uri="{C3380CC4-5D6E-409C-BE32-E72D297353CC}">
                <c16:uniqueId val="{00000006-E71E-42B1-97BF-1ADD24874B13}"/>
              </c:ext>
            </c:extLst>
          </c:dPt>
          <c:dPt>
            <c:idx val="31"/>
            <c:invertIfNegative val="0"/>
            <c:bubble3D val="0"/>
            <c:extLst>
              <c:ext xmlns:c16="http://schemas.microsoft.com/office/drawing/2014/chart" uri="{C3380CC4-5D6E-409C-BE32-E72D297353CC}">
                <c16:uniqueId val="{00000007-E71E-42B1-97BF-1ADD24874B13}"/>
              </c:ext>
            </c:extLst>
          </c:dPt>
          <c:dPt>
            <c:idx val="33"/>
            <c:invertIfNegative val="0"/>
            <c:bubble3D val="0"/>
            <c:extLst>
              <c:ext xmlns:c16="http://schemas.microsoft.com/office/drawing/2014/chart" uri="{C3380CC4-5D6E-409C-BE32-E72D297353CC}">
                <c16:uniqueId val="{00000008-E71E-42B1-97BF-1ADD24874B13}"/>
              </c:ext>
            </c:extLst>
          </c:dPt>
          <c:dPt>
            <c:idx val="34"/>
            <c:invertIfNegative val="0"/>
            <c:bubble3D val="0"/>
            <c:extLst>
              <c:ext xmlns:c16="http://schemas.microsoft.com/office/drawing/2014/chart" uri="{C3380CC4-5D6E-409C-BE32-E72D297353CC}">
                <c16:uniqueId val="{00000009-E71E-42B1-97BF-1ADD24874B13}"/>
              </c:ext>
            </c:extLst>
          </c:dPt>
          <c:dPt>
            <c:idx val="35"/>
            <c:invertIfNegative val="0"/>
            <c:bubble3D val="0"/>
            <c:spPr>
              <a:solidFill>
                <a:srgbClr val="CB333B"/>
              </a:solidFill>
              <a:ln>
                <a:noFill/>
              </a:ln>
              <a:effectLst/>
            </c:spPr>
            <c:extLst>
              <c:ext xmlns:c16="http://schemas.microsoft.com/office/drawing/2014/chart" uri="{C3380CC4-5D6E-409C-BE32-E72D297353CC}">
                <c16:uniqueId val="{0000000B-E71E-42B1-97BF-1ADD24874B13}"/>
              </c:ext>
            </c:extLst>
          </c:dPt>
          <c:dPt>
            <c:idx val="36"/>
            <c:invertIfNegative val="0"/>
            <c:bubble3D val="0"/>
            <c:extLst>
              <c:ext xmlns:c16="http://schemas.microsoft.com/office/drawing/2014/chart" uri="{C3380CC4-5D6E-409C-BE32-E72D297353CC}">
                <c16:uniqueId val="{0000000C-E71E-42B1-97BF-1ADD24874B13}"/>
              </c:ext>
            </c:extLst>
          </c:dPt>
          <c:dLbls>
            <c:dLbl>
              <c:idx val="32"/>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D-E71E-42B1-97BF-1ADD24874B13}"/>
                </c:ext>
              </c:extLst>
            </c:dLbl>
            <c:dLbl>
              <c:idx val="33"/>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8-E71E-42B1-97BF-1ADD24874B13}"/>
                </c:ext>
              </c:extLst>
            </c:dLbl>
            <c:dLbl>
              <c:idx val="34"/>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9-E71E-42B1-97BF-1ADD24874B13}"/>
                </c:ext>
              </c:extLst>
            </c:dLbl>
            <c:dLbl>
              <c:idx val="35"/>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B-E71E-42B1-97BF-1ADD24874B13}"/>
                </c:ext>
              </c:extLst>
            </c:dLbl>
            <c:dLbl>
              <c:idx val="36"/>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C-E71E-42B1-97BF-1ADD24874B13}"/>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Mexico</c:v>
                </c:pt>
                <c:pt idx="1">
                  <c:v>India</c:v>
                </c:pt>
                <c:pt idx="2">
                  <c:v>Brazil</c:v>
                </c:pt>
                <c:pt idx="3">
                  <c:v>Italy</c:v>
                </c:pt>
              </c:strCache>
            </c:strRef>
          </c:cat>
          <c:val>
            <c:numRef>
              <c:f>Sheet1!$B$2:$B$5</c:f>
              <c:numCache>
                <c:formatCode>0</c:formatCode>
                <c:ptCount val="4"/>
                <c:pt idx="0">
                  <c:v>0</c:v>
                </c:pt>
                <c:pt idx="1">
                  <c:v>0</c:v>
                </c:pt>
                <c:pt idx="2">
                  <c:v>0</c:v>
                </c:pt>
                <c:pt idx="3">
                  <c:v>0</c:v>
                </c:pt>
              </c:numCache>
            </c:numRef>
          </c:val>
          <c:extLst>
            <c:ext xmlns:c16="http://schemas.microsoft.com/office/drawing/2014/chart" uri="{C3380CC4-5D6E-409C-BE32-E72D297353CC}">
              <c16:uniqueId val="{0000000E-E71E-42B1-97BF-1ADD24874B13}"/>
            </c:ext>
          </c:extLst>
        </c:ser>
        <c:dLbls>
          <c:showLegendKey val="0"/>
          <c:showVal val="0"/>
          <c:showCatName val="0"/>
          <c:showSerName val="0"/>
          <c:showPercent val="0"/>
          <c:showBubbleSize val="0"/>
        </c:dLbls>
        <c:gapWidth val="50"/>
        <c:axId val="366738640"/>
        <c:axId val="495151528"/>
      </c:barChart>
      <c:catAx>
        <c:axId val="366738640"/>
        <c:scaling>
          <c:orientation val="maxMin"/>
        </c:scaling>
        <c:delete val="1"/>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scaling>
        <c:delete val="1"/>
        <c:axPos val="t"/>
        <c:numFmt formatCode="0" sourceLinked="1"/>
        <c:majorTickMark val="none"/>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390200501680063"/>
          <c:y val="0.16260615120384214"/>
          <c:w val="0.54273852312895432"/>
          <c:h val="0.83739387509786634"/>
        </c:manualLayout>
      </c:layout>
      <c:barChart>
        <c:barDir val="bar"/>
        <c:grouping val="stacked"/>
        <c:varyColors val="0"/>
        <c:ser>
          <c:idx val="0"/>
          <c:order val="0"/>
          <c:tx>
            <c:strRef>
              <c:f>Sheet1!$B$1</c:f>
              <c:strCache>
                <c:ptCount val="1"/>
                <c:pt idx="0">
                  <c:v>Più emozioni positive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Sheet1!$B$2:$B$10</c:f>
              <c:numCache>
                <c:formatCode>General</c:formatCode>
                <c:ptCount val="9"/>
                <c:pt idx="0">
                  <c:v>38</c:v>
                </c:pt>
                <c:pt idx="2">
                  <c:v>43</c:v>
                </c:pt>
                <c:pt idx="3">
                  <c:v>31</c:v>
                </c:pt>
                <c:pt idx="5">
                  <c:v>44</c:v>
                </c:pt>
                <c:pt idx="6">
                  <c:v>45</c:v>
                </c:pt>
                <c:pt idx="7">
                  <c:v>39</c:v>
                </c:pt>
                <c:pt idx="8">
                  <c:v>17</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Positive e negative in egual misura</c:v>
                </c:pt>
              </c:strCache>
            </c:strRef>
          </c:tx>
          <c:spPr>
            <a:solidFill>
              <a:srgbClr val="E7EB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Sheet1!$C$2:$C$10</c:f>
              <c:numCache>
                <c:formatCode>General</c:formatCode>
                <c:ptCount val="9"/>
                <c:pt idx="0">
                  <c:v>27</c:v>
                </c:pt>
                <c:pt idx="2">
                  <c:v>26</c:v>
                </c:pt>
                <c:pt idx="3">
                  <c:v>29</c:v>
                </c:pt>
                <c:pt idx="5">
                  <c:v>25</c:v>
                </c:pt>
                <c:pt idx="6">
                  <c:v>27</c:v>
                </c:pt>
                <c:pt idx="7">
                  <c:v>29</c:v>
                </c:pt>
                <c:pt idx="8">
                  <c:v>30</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Più emozioni negative</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Sheet1!$D$2:$D$10</c:f>
              <c:numCache>
                <c:formatCode>General</c:formatCode>
                <c:ptCount val="9"/>
                <c:pt idx="0">
                  <c:v>35</c:v>
                </c:pt>
                <c:pt idx="2">
                  <c:v>31</c:v>
                </c:pt>
                <c:pt idx="3">
                  <c:v>40</c:v>
                </c:pt>
                <c:pt idx="5">
                  <c:v>31</c:v>
                </c:pt>
                <c:pt idx="6">
                  <c:v>29</c:v>
                </c:pt>
                <c:pt idx="7">
                  <c:v>32</c:v>
                </c:pt>
                <c:pt idx="8">
                  <c:v>53</c:v>
                </c:pt>
              </c:numCache>
            </c:numRef>
          </c:val>
          <c:extLst>
            <c:ext xmlns:c16="http://schemas.microsoft.com/office/drawing/2014/chart" uri="{C3380CC4-5D6E-409C-BE32-E72D297353CC}">
              <c16:uniqueId val="{00000000-92D0-4E6E-9C72-A207AD2A8242}"/>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23952681354747071"/>
          <c:y val="6.5424624693871059E-2"/>
          <c:w val="0.70896404986733352"/>
          <c:h val="7.1234117076428877E-2"/>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05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795171872708"/>
          <c:y val="0.1702016193693755"/>
          <c:w val="0.52786972190982528"/>
          <c:h val="0.8297983806306245"/>
        </c:manualLayout>
      </c:layout>
      <c:barChart>
        <c:barDir val="bar"/>
        <c:grouping val="stacked"/>
        <c:varyColors val="0"/>
        <c:ser>
          <c:idx val="0"/>
          <c:order val="0"/>
          <c:tx>
            <c:strRef>
              <c:f>Sheet1!$B$1</c:f>
              <c:strCache>
                <c:ptCount val="1"/>
                <c:pt idx="0">
                  <c:v>Assolutamente sì</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Sheet1!$B$2:$B$10</c:f>
              <c:numCache>
                <c:formatCode>General</c:formatCode>
                <c:ptCount val="9"/>
                <c:pt idx="0">
                  <c:v>11</c:v>
                </c:pt>
                <c:pt idx="2">
                  <c:v>11</c:v>
                </c:pt>
                <c:pt idx="3">
                  <c:v>11</c:v>
                </c:pt>
                <c:pt idx="5">
                  <c:v>11</c:v>
                </c:pt>
                <c:pt idx="6">
                  <c:v>19</c:v>
                </c:pt>
                <c:pt idx="7">
                  <c:v>9</c:v>
                </c:pt>
                <c:pt idx="8">
                  <c:v>6</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Probabilmente sì</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Sheet1!$C$2:$C$10</c:f>
              <c:numCache>
                <c:formatCode>General</c:formatCode>
                <c:ptCount val="9"/>
                <c:pt idx="0">
                  <c:v>42</c:v>
                </c:pt>
                <c:pt idx="2">
                  <c:v>40</c:v>
                </c:pt>
                <c:pt idx="3">
                  <c:v>44</c:v>
                </c:pt>
                <c:pt idx="5">
                  <c:v>43</c:v>
                </c:pt>
                <c:pt idx="6">
                  <c:v>46</c:v>
                </c:pt>
                <c:pt idx="7">
                  <c:v>43</c:v>
                </c:pt>
                <c:pt idx="8">
                  <c:v>35</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Probabilmente no</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Sheet1!$D$2:$D$10</c:f>
              <c:numCache>
                <c:formatCode>General</c:formatCode>
                <c:ptCount val="9"/>
                <c:pt idx="0">
                  <c:v>35</c:v>
                </c:pt>
                <c:pt idx="2">
                  <c:v>38</c:v>
                </c:pt>
                <c:pt idx="3">
                  <c:v>32</c:v>
                </c:pt>
                <c:pt idx="5">
                  <c:v>37</c:v>
                </c:pt>
                <c:pt idx="6">
                  <c:v>28</c:v>
                </c:pt>
                <c:pt idx="7">
                  <c:v>37</c:v>
                </c:pt>
                <c:pt idx="8">
                  <c:v>34</c:v>
                </c:pt>
              </c:numCache>
            </c:numRef>
          </c:val>
          <c:extLst>
            <c:ext xmlns:c16="http://schemas.microsoft.com/office/drawing/2014/chart" uri="{C3380CC4-5D6E-409C-BE32-E72D297353CC}">
              <c16:uniqueId val="{00000002-360A-4A99-831F-B7447EE0D665}"/>
            </c:ext>
          </c:extLst>
        </c:ser>
        <c:ser>
          <c:idx val="3"/>
          <c:order val="3"/>
          <c:tx>
            <c:strRef>
              <c:f>Sheet1!$E$1</c:f>
              <c:strCache>
                <c:ptCount val="1"/>
                <c:pt idx="0">
                  <c:v>Sicuramente no</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Totale</c:v>
                </c:pt>
                <c:pt idx="2">
                  <c:v>Uomini</c:v>
                </c:pt>
                <c:pt idx="3">
                  <c:v>Donne</c:v>
                </c:pt>
                <c:pt idx="5">
                  <c:v>1 lavora</c:v>
                </c:pt>
                <c:pt idx="6">
                  <c:v>2 studia e lavora</c:v>
                </c:pt>
                <c:pt idx="7">
                  <c:v>3 studia</c:v>
                </c:pt>
                <c:pt idx="8">
                  <c:v>4 non studia e non lavora</c:v>
                </c:pt>
              </c:strCache>
            </c:strRef>
          </c:cat>
          <c:val>
            <c:numRef>
              <c:f>Sheet1!$E$2:$E$10</c:f>
              <c:numCache>
                <c:formatCode>General</c:formatCode>
                <c:ptCount val="9"/>
                <c:pt idx="0">
                  <c:v>12</c:v>
                </c:pt>
                <c:pt idx="2">
                  <c:v>12</c:v>
                </c:pt>
                <c:pt idx="3">
                  <c:v>13</c:v>
                </c:pt>
                <c:pt idx="5">
                  <c:v>9</c:v>
                </c:pt>
                <c:pt idx="6">
                  <c:v>7</c:v>
                </c:pt>
                <c:pt idx="7">
                  <c:v>11</c:v>
                </c:pt>
                <c:pt idx="8">
                  <c:v>25</c:v>
                </c:pt>
              </c:numCache>
            </c:numRef>
          </c:val>
          <c:extLst>
            <c:ext xmlns:c16="http://schemas.microsoft.com/office/drawing/2014/chart" uri="{C3380CC4-5D6E-409C-BE32-E72D297353CC}">
              <c16:uniqueId val="{00000000-9A03-43B1-B7EE-067554EF6A71}"/>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
          <c:y val="3.3424464762815929E-2"/>
          <c:w val="0.7304822070740522"/>
          <c:h val="0.1145160235112065"/>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05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7101553734047963E-3"/>
          <c:w val="0.96819818293483551"/>
          <c:h val="0.9982898446265952"/>
        </c:manualLayout>
      </c:layout>
      <c:barChart>
        <c:barDir val="bar"/>
        <c:grouping val="clustered"/>
        <c:varyColors val="0"/>
        <c:ser>
          <c:idx val="0"/>
          <c:order val="0"/>
          <c:tx>
            <c:strRef>
              <c:f>Sheet1!$B$1</c:f>
              <c:strCache>
                <c:ptCount val="1"/>
                <c:pt idx="0">
                  <c:v>Per nulla</c:v>
                </c:pt>
              </c:strCache>
            </c:strRef>
          </c:tx>
          <c:spPr>
            <a:solidFill>
              <a:schemeClr val="tx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B-1929-4383-95A9-5B84BEDCD99F}"/>
              </c:ext>
            </c:extLst>
          </c:dPt>
          <c:dPt>
            <c:idx val="2"/>
            <c:invertIfNegative val="0"/>
            <c:bubble3D val="0"/>
            <c:spPr>
              <a:solidFill>
                <a:schemeClr val="tx2"/>
              </a:solidFill>
              <a:ln>
                <a:noFill/>
              </a:ln>
              <a:effectLst/>
            </c:spPr>
            <c:extLst>
              <c:ext xmlns:c16="http://schemas.microsoft.com/office/drawing/2014/chart" uri="{C3380CC4-5D6E-409C-BE32-E72D297353CC}">
                <c16:uniqueId val="{00000000-EDCD-416D-9FAB-03B9EE8238E5}"/>
              </c:ext>
            </c:extLst>
          </c:dPt>
          <c:dPt>
            <c:idx val="3"/>
            <c:invertIfNegative val="0"/>
            <c:bubble3D val="0"/>
            <c:spPr>
              <a:solidFill>
                <a:schemeClr val="tx2"/>
              </a:solidFill>
              <a:ln>
                <a:noFill/>
              </a:ln>
              <a:effectLst/>
            </c:spPr>
            <c:extLst>
              <c:ext xmlns:c16="http://schemas.microsoft.com/office/drawing/2014/chart" uri="{C3380CC4-5D6E-409C-BE32-E72D297353CC}">
                <c16:uniqueId val="{0000000C-1929-4383-95A9-5B84BEDCD99F}"/>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Ho troppe incertezze nella mia vita di oggi per prevedere il futuro</c:v>
                </c:pt>
                <c:pt idx="1">
                  <c:v>2 Manca ancora troppo tempo e tante cose che ancora non conosco devono succedere</c:v>
                </c:pt>
                <c:pt idx="2">
                  <c:v>3 Il mondo intorno a me cambia troppo velocemente, non so cosa aspettarmi</c:v>
                </c:pt>
                <c:pt idx="3">
                  <c:v>4 Altro, specificare</c:v>
                </c:pt>
              </c:strCache>
            </c:strRef>
          </c:cat>
          <c:val>
            <c:numRef>
              <c:f>Sheet1!$B$2:$B$5</c:f>
              <c:numCache>
                <c:formatCode>General</c:formatCode>
                <c:ptCount val="4"/>
                <c:pt idx="0">
                  <c:v>43</c:v>
                </c:pt>
                <c:pt idx="1">
                  <c:v>31</c:v>
                </c:pt>
                <c:pt idx="2">
                  <c:v>24</c:v>
                </c:pt>
                <c:pt idx="3">
                  <c:v>2</c:v>
                </c:pt>
              </c:numCache>
            </c:numRef>
          </c:val>
          <c:extLst>
            <c:ext xmlns:c16="http://schemas.microsoft.com/office/drawing/2014/chart" uri="{C3380CC4-5D6E-409C-BE32-E72D297353CC}">
              <c16:uniqueId val="{0000000C-EDCD-416D-9FAB-03B9EE8238E5}"/>
            </c:ext>
          </c:extLst>
        </c:ser>
        <c:dLbls>
          <c:dLblPos val="ctr"/>
          <c:showLegendKey val="0"/>
          <c:showVal val="1"/>
          <c:showCatName val="0"/>
          <c:showSerName val="0"/>
          <c:showPercent val="0"/>
          <c:showBubbleSize val="0"/>
        </c:dLbls>
        <c:gapWidth val="79"/>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50"/>
          <c:min val="0"/>
        </c:scaling>
        <c:delete val="1"/>
        <c:axPos val="t"/>
        <c:numFmt formatCode="General" sourceLinked="1"/>
        <c:majorTickMark val="out"/>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97203878212103"/>
          <c:y val="0.32179728052223178"/>
          <c:w val="0.71318963800950508"/>
          <c:h val="0.41682362732852146"/>
        </c:manualLayout>
      </c:layout>
      <c:barChart>
        <c:barDir val="bar"/>
        <c:grouping val="stacked"/>
        <c:varyColors val="0"/>
        <c:ser>
          <c:idx val="0"/>
          <c:order val="0"/>
          <c:tx>
            <c:strRef>
              <c:f>Sheet1!$B$1</c:f>
              <c:strCache>
                <c:ptCount val="1"/>
                <c:pt idx="0">
                  <c:v>Completamente soddisfatta </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Totale</c:v>
                </c:pt>
              </c:strCache>
            </c:strRef>
          </c:cat>
          <c:val>
            <c:numRef>
              <c:f>Sheet1!$B$2:$B$3</c:f>
              <c:numCache>
                <c:formatCode>General</c:formatCode>
                <c:ptCount val="2"/>
                <c:pt idx="0">
                  <c:v>12</c:v>
                </c:pt>
                <c:pt idx="1">
                  <c:v>16</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Abbastanza soddisfatta </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Totale</c:v>
                </c:pt>
              </c:strCache>
            </c:strRef>
          </c:cat>
          <c:val>
            <c:numRef>
              <c:f>Sheet1!$C$2:$C$3</c:f>
              <c:numCache>
                <c:formatCode>General</c:formatCode>
                <c:ptCount val="2"/>
                <c:pt idx="0">
                  <c:v>60</c:v>
                </c:pt>
                <c:pt idx="1">
                  <c:v>50</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Non so</c:v>
                </c:pt>
              </c:strCache>
            </c:strRef>
          </c:tx>
          <c:spPr>
            <a:solidFill>
              <a:srgbClr val="E7EB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Totale</c:v>
                </c:pt>
              </c:strCache>
            </c:strRef>
          </c:cat>
          <c:val>
            <c:numRef>
              <c:f>Sheet1!$D$2:$D$3</c:f>
              <c:numCache>
                <c:formatCode>General</c:formatCode>
                <c:ptCount val="2"/>
                <c:pt idx="0">
                  <c:v>9</c:v>
                </c:pt>
                <c:pt idx="1">
                  <c:v>16</c:v>
                </c:pt>
              </c:numCache>
            </c:numRef>
          </c:val>
          <c:extLst>
            <c:ext xmlns:c16="http://schemas.microsoft.com/office/drawing/2014/chart" uri="{C3380CC4-5D6E-409C-BE32-E72D297353CC}">
              <c16:uniqueId val="{00000002-360A-4A99-831F-B7447EE0D665}"/>
            </c:ext>
          </c:extLst>
        </c:ser>
        <c:ser>
          <c:idx val="3"/>
          <c:order val="3"/>
          <c:tx>
            <c:strRef>
              <c:f>Sheet1!$E$1</c:f>
              <c:strCache>
                <c:ptCount val="1"/>
                <c:pt idx="0">
                  <c:v>Poco soddisfatta</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Totale</c:v>
                </c:pt>
              </c:strCache>
            </c:strRef>
          </c:cat>
          <c:val>
            <c:numRef>
              <c:f>Sheet1!$E$2:$E$3</c:f>
              <c:numCache>
                <c:formatCode>General</c:formatCode>
                <c:ptCount val="2"/>
                <c:pt idx="0">
                  <c:v>14</c:v>
                </c:pt>
                <c:pt idx="1">
                  <c:v>4</c:v>
                </c:pt>
              </c:numCache>
            </c:numRef>
          </c:val>
          <c:extLst>
            <c:ext xmlns:c16="http://schemas.microsoft.com/office/drawing/2014/chart" uri="{C3380CC4-5D6E-409C-BE32-E72D297353CC}">
              <c16:uniqueId val="{00000000-9A03-43B1-B7EE-067554EF6A71}"/>
            </c:ext>
          </c:extLst>
        </c:ser>
        <c:ser>
          <c:idx val="4"/>
          <c:order val="4"/>
          <c:tx>
            <c:strRef>
              <c:f>Sheet1!$F$1</c:f>
              <c:strCache>
                <c:ptCount val="1"/>
                <c:pt idx="0">
                  <c:v>Per nulla soddisfattoa </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Totale</c:v>
                </c:pt>
              </c:strCache>
            </c:strRef>
          </c:cat>
          <c:val>
            <c:numRef>
              <c:f>Sheet1!$F$2:$F$3</c:f>
              <c:numCache>
                <c:formatCode>General</c:formatCode>
                <c:ptCount val="2"/>
                <c:pt idx="0">
                  <c:v>5</c:v>
                </c:pt>
                <c:pt idx="1">
                  <c:v>14</c:v>
                </c:pt>
              </c:numCache>
            </c:numRef>
          </c:val>
          <c:extLst>
            <c:ext xmlns:c16="http://schemas.microsoft.com/office/drawing/2014/chart" uri="{C3380CC4-5D6E-409C-BE32-E72D297353CC}">
              <c16:uniqueId val="{00000000-B0D5-4BA3-8A1E-BD487C0ED6E4}"/>
            </c:ext>
          </c:extLst>
        </c:ser>
        <c:dLbls>
          <c:showLegendKey val="0"/>
          <c:showVal val="0"/>
          <c:showCatName val="0"/>
          <c:showSerName val="0"/>
          <c:showPercent val="0"/>
          <c:showBubbleSize val="0"/>
        </c:dLbls>
        <c:gapWidth val="82"/>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23430900893177969"/>
          <c:y val="2.1976122083278125E-2"/>
          <c:w val="0.73694041994306003"/>
          <c:h val="0.17044425166432617"/>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10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8903564879873E-2"/>
          <c:y val="5.7250033111026564E-5"/>
          <c:w val="0.96819818293483551"/>
          <c:h val="0.99542313153390305"/>
        </c:manualLayout>
      </c:layout>
      <c:barChart>
        <c:barDir val="bar"/>
        <c:grouping val="stacked"/>
        <c:varyColors val="0"/>
        <c:ser>
          <c:idx val="0"/>
          <c:order val="0"/>
          <c:tx>
            <c:strRef>
              <c:f>Sheet1!$B$1</c:f>
              <c:strCache>
                <c:ptCount val="1"/>
                <c:pt idx="0">
                  <c:v>Colonna4</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F5D3-4C7A-970C-E8CEF84A1C1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F5D3-4C7A-970C-E8CEF84A1C1E}"/>
              </c:ext>
            </c:extLst>
          </c:dPt>
          <c:dPt>
            <c:idx val="5"/>
            <c:invertIfNegative val="0"/>
            <c:bubble3D val="0"/>
            <c:spPr>
              <a:solidFill>
                <a:schemeClr val="tx2"/>
              </a:solidFill>
              <a:ln>
                <a:noFill/>
              </a:ln>
              <a:effectLst/>
            </c:spPr>
            <c:extLst>
              <c:ext xmlns:c16="http://schemas.microsoft.com/office/drawing/2014/chart" uri="{C3380CC4-5D6E-409C-BE32-E72D297353CC}">
                <c16:uniqueId val="{00000004-F5D3-4C7A-970C-E8CEF84A1C1E}"/>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5-F5D3-4C7A-970C-E8CEF84A1C1E}"/>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6-F5D3-4C7A-970C-E8CEF84A1C1E}"/>
              </c:ext>
            </c:extLst>
          </c:dPt>
          <c:dPt>
            <c:idx val="8"/>
            <c:invertIfNegative val="0"/>
            <c:bubble3D val="0"/>
            <c:spPr>
              <a:solidFill>
                <a:schemeClr val="accent6">
                  <a:lumMod val="75000"/>
                </a:schemeClr>
              </a:solidFill>
              <a:ln>
                <a:noFill/>
              </a:ln>
              <a:effectLst/>
            </c:spPr>
            <c:extLst>
              <c:ext xmlns:c16="http://schemas.microsoft.com/office/drawing/2014/chart" uri="{C3380CC4-5D6E-409C-BE32-E72D297353CC}">
                <c16:uniqueId val="{00000007-F5D3-4C7A-970C-E8CEF84A1C1E}"/>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8-F5D3-4C7A-970C-E8CEF84A1C1E}"/>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Benessere: ricerca di una vita equilibrata che includa salute fisica e mentale, serenità e appagamento</c:v>
                </c:pt>
                <c:pt idx="1">
                  <c:v>Famiglia e reti di amicizia: importanza dei legami familiari (incluse le famiglie di scelta), del supporto emotivo, coltivare relazioni significative basate sulla fiducia, il supporto reciproco e la condivisione</c:v>
                </c:pt>
                <c:pt idx="2">
                  <c:v>Realizzazione personale: desiderio di crescita personale, raggiungimento degli obiettivi e sviluppo del proprio potenziale</c:v>
                </c:pt>
                <c:pt idx="3">
                  <c:v>Autenticità: essere come si vuole, senza filtri o maschere, esprimendo la propria individualità</c:v>
                </c:pt>
                <c:pt idx="4">
                  <c:v>Giustizia sociale e solidarietà: uguaglianza sociale, lotta contro discriminazioni e disuguaglianze, reciprocità e mutuo aiuto</c:v>
                </c:pt>
                <c:pt idx="5">
                  <c:v>Creatività: esprimere chi si vuole essere attraverso l'arte, la musica, la scrittura o altre forme creative</c:v>
                </c:pt>
                <c:pt idx="6">
                  <c:v>Giustizia climatica: rispetto per l'ambiente, impegno per la sua tutela e promozione di stili di vita sostenibile</c:v>
                </c:pt>
                <c:pt idx="7">
                  <c:v>Pacifismo: pace in tutto il mondo, solidarietà e cooperazione internazionale</c:v>
                </c:pt>
                <c:pt idx="8">
                  <c:v>Valorizzazione delle diversità: accettazione e valorizzazione delle diversità e rispetto per le altre persone</c:v>
                </c:pt>
                <c:pt idx="9">
                  <c:v>Democrazia e partecipazione: credere nei valori democratici, partecipare alla vita politica e sociale</c:v>
                </c:pt>
              </c:strCache>
            </c:strRef>
          </c:cat>
          <c:val>
            <c:numRef>
              <c:f>Sheet1!$B$2:$B$11</c:f>
              <c:numCache>
                <c:formatCode>General</c:formatCode>
                <c:ptCount val="10"/>
                <c:pt idx="0">
                  <c:v>48</c:v>
                </c:pt>
                <c:pt idx="1">
                  <c:v>47</c:v>
                </c:pt>
                <c:pt idx="2">
                  <c:v>39</c:v>
                </c:pt>
                <c:pt idx="3">
                  <c:v>24</c:v>
                </c:pt>
                <c:pt idx="4">
                  <c:v>23</c:v>
                </c:pt>
                <c:pt idx="5">
                  <c:v>21</c:v>
                </c:pt>
                <c:pt idx="6">
                  <c:v>15</c:v>
                </c:pt>
                <c:pt idx="7">
                  <c:v>15</c:v>
                </c:pt>
                <c:pt idx="8">
                  <c:v>14</c:v>
                </c:pt>
                <c:pt idx="9">
                  <c:v>13</c:v>
                </c:pt>
              </c:numCache>
            </c:numRef>
          </c:val>
          <c:extLst>
            <c:ext xmlns:c16="http://schemas.microsoft.com/office/drawing/2014/chart" uri="{C3380CC4-5D6E-409C-BE32-E72D297353CC}">
              <c16:uniqueId val="{0000000C-EDCD-416D-9FAB-03B9EE8238E5}"/>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64232861401715"/>
          <c:y val="1.146217242110311E-2"/>
          <c:w val="0.55235764211537453"/>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CBA9-4C51-AA25-AFEE7156AA7C}"/>
              </c:ext>
            </c:extLst>
          </c:dPt>
          <c:dPt>
            <c:idx val="1"/>
            <c:invertIfNegative val="0"/>
            <c:bubble3D val="0"/>
            <c:spPr>
              <a:solidFill>
                <a:schemeClr val="bg1"/>
              </a:solidFill>
              <a:ln>
                <a:noFill/>
              </a:ln>
              <a:effectLst/>
            </c:spPr>
            <c:extLst>
              <c:ext xmlns:c16="http://schemas.microsoft.com/office/drawing/2014/chart" uri="{C3380CC4-5D6E-409C-BE32-E72D297353CC}">
                <c16:uniqueId val="{00000003-CBA9-4C51-AA25-AFEE7156AA7C}"/>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NORD-OVEST</c:v>
                </c:pt>
                <c:pt idx="1">
                  <c:v>NORD-EST</c:v>
                </c:pt>
                <c:pt idx="2">
                  <c:v>CENTRO</c:v>
                </c:pt>
                <c:pt idx="3">
                  <c:v>SUD + ISOLE</c:v>
                </c:pt>
              </c:strCache>
            </c:strRef>
          </c:cat>
          <c:val>
            <c:numRef>
              <c:f>Sheet1!$B$2:$B$5</c:f>
              <c:numCache>
                <c:formatCode>General</c:formatCode>
                <c:ptCount val="4"/>
                <c:pt idx="0">
                  <c:v>27</c:v>
                </c:pt>
                <c:pt idx="1">
                  <c:v>19</c:v>
                </c:pt>
                <c:pt idx="2">
                  <c:v>19</c:v>
                </c:pt>
                <c:pt idx="3">
                  <c:v>35</c:v>
                </c:pt>
              </c:numCache>
            </c:numRef>
          </c:val>
          <c:extLst>
            <c:ext xmlns:c16="http://schemas.microsoft.com/office/drawing/2014/chart" uri="{C3380CC4-5D6E-409C-BE32-E72D297353CC}">
              <c16:uniqueId val="{0000000E-CBA9-4C51-AA25-AFEE7156AA7C}"/>
            </c:ext>
          </c:extLst>
        </c:ser>
        <c:dLbls>
          <c:showLegendKey val="0"/>
          <c:showVal val="0"/>
          <c:showCatName val="0"/>
          <c:showSerName val="0"/>
          <c:showPercent val="0"/>
          <c:showBubbleSize val="0"/>
        </c:dLbls>
        <c:gapWidth val="25"/>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0"/>
        <c:axPos val="t"/>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8903564879873E-2"/>
          <c:y val="5.7250033111026564E-5"/>
          <c:w val="0.96819818293483551"/>
          <c:h val="0.99542313153390305"/>
        </c:manualLayout>
      </c:layout>
      <c:barChart>
        <c:barDir val="bar"/>
        <c:grouping val="stacked"/>
        <c:varyColors val="0"/>
        <c:ser>
          <c:idx val="0"/>
          <c:order val="0"/>
          <c:tx>
            <c:strRef>
              <c:f>Sheet1!$B$1</c:f>
              <c:strCache>
                <c:ptCount val="1"/>
                <c:pt idx="0">
                  <c:v>Colonna4</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0-F5D3-4C7A-970C-E8CEF84A1C1E}"/>
              </c:ext>
            </c:extLst>
          </c:dPt>
          <c:dPt>
            <c:idx val="1"/>
            <c:invertIfNegative val="0"/>
            <c:bubble3D val="0"/>
            <c:spPr>
              <a:solidFill>
                <a:schemeClr val="tx2"/>
              </a:solidFill>
              <a:ln>
                <a:noFill/>
              </a:ln>
              <a:effectLst/>
            </c:spPr>
            <c:extLst>
              <c:ext xmlns:c16="http://schemas.microsoft.com/office/drawing/2014/chart" uri="{C3380CC4-5D6E-409C-BE32-E72D297353CC}">
                <c16:uniqueId val="{00000001-F5D3-4C7A-970C-E8CEF84A1C1E}"/>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19-0A97-450C-A2BC-74E60DBE490D}"/>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18-0A97-450C-A2BC-74E60DBE490D}"/>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17-0A97-450C-A2BC-74E60DBE490D}"/>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4-F5D3-4C7A-970C-E8CEF84A1C1E}"/>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5-F5D3-4C7A-970C-E8CEF84A1C1E}"/>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6-F5D3-4C7A-970C-E8CEF84A1C1E}"/>
              </c:ext>
            </c:extLst>
          </c:dPt>
          <c:dPt>
            <c:idx val="8"/>
            <c:invertIfNegative val="0"/>
            <c:bubble3D val="0"/>
            <c:spPr>
              <a:solidFill>
                <a:schemeClr val="accent6">
                  <a:lumMod val="75000"/>
                </a:schemeClr>
              </a:solidFill>
              <a:ln>
                <a:noFill/>
              </a:ln>
              <a:effectLst/>
            </c:spPr>
            <c:extLst>
              <c:ext xmlns:c16="http://schemas.microsoft.com/office/drawing/2014/chart" uri="{C3380CC4-5D6E-409C-BE32-E72D297353CC}">
                <c16:uniqueId val="{00000007-F5D3-4C7A-970C-E8CEF84A1C1E}"/>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8-F5D3-4C7A-970C-E8CEF84A1C1E}"/>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dLbl>
              <c:idx val="10"/>
              <c:numFmt formatCode="#" sourceLinked="0"/>
              <c:spPr>
                <a:solidFill>
                  <a:schemeClr val="accent6">
                    <a:lumMod val="7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16-0A97-450C-A2BC-74E60DBE490D}"/>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12 Persone in difficoltà economica</c:v>
                </c:pt>
                <c:pt idx="1">
                  <c:v>8 Giovani</c:v>
                </c:pt>
                <c:pt idx="2">
                  <c:v>5 Immigrati</c:v>
                </c:pt>
                <c:pt idx="3">
                  <c:v>1 Donne</c:v>
                </c:pt>
                <c:pt idx="4">
                  <c:v>3 Lesbiche/gay/bisessuali</c:v>
                </c:pt>
                <c:pt idx="5">
                  <c:v>4 Transgender/persone non binarie</c:v>
                </c:pt>
                <c:pt idx="6">
                  <c:v>6 Persone con disabilità fisiche</c:v>
                </c:pt>
                <c:pt idx="7">
                  <c:v>10 Persone appartenenti a minoranze etniche</c:v>
                </c:pt>
                <c:pt idx="8">
                  <c:v>9 Persone con problemi di salute mentale</c:v>
                </c:pt>
                <c:pt idx="9">
                  <c:v>7 Anziani</c:v>
                </c:pt>
                <c:pt idx="10">
                  <c:v>2 Uomini</c:v>
                </c:pt>
                <c:pt idx="11">
                  <c:v>11 Persone appartenenti a minoranze religiose</c:v>
                </c:pt>
              </c:strCache>
            </c:strRef>
          </c:cat>
          <c:val>
            <c:numRef>
              <c:f>Sheet1!$B$2:$B$13</c:f>
              <c:numCache>
                <c:formatCode>General</c:formatCode>
                <c:ptCount val="12"/>
                <c:pt idx="0">
                  <c:v>14</c:v>
                </c:pt>
                <c:pt idx="1">
                  <c:v>14</c:v>
                </c:pt>
                <c:pt idx="2">
                  <c:v>13</c:v>
                </c:pt>
                <c:pt idx="3">
                  <c:v>11</c:v>
                </c:pt>
                <c:pt idx="4">
                  <c:v>8</c:v>
                </c:pt>
                <c:pt idx="5">
                  <c:v>8</c:v>
                </c:pt>
                <c:pt idx="6">
                  <c:v>7</c:v>
                </c:pt>
                <c:pt idx="7">
                  <c:v>6</c:v>
                </c:pt>
                <c:pt idx="8">
                  <c:v>6</c:v>
                </c:pt>
                <c:pt idx="9">
                  <c:v>6</c:v>
                </c:pt>
                <c:pt idx="10">
                  <c:v>4</c:v>
                </c:pt>
                <c:pt idx="11">
                  <c:v>3</c:v>
                </c:pt>
              </c:numCache>
            </c:numRef>
          </c:val>
          <c:extLst>
            <c:ext xmlns:c16="http://schemas.microsoft.com/office/drawing/2014/chart" uri="{C3380CC4-5D6E-409C-BE32-E72D297353CC}">
              <c16:uniqueId val="{0000000C-EDCD-416D-9FAB-03B9EE8238E5}"/>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50"/>
          <c:min val="0"/>
        </c:scaling>
        <c:delete val="1"/>
        <c:axPos val="t"/>
        <c:numFmt formatCode="General" sourceLinked="1"/>
        <c:majorTickMark val="out"/>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41717918584399"/>
          <c:y val="0.21769058672488231"/>
          <c:w val="0.47523824192777125"/>
          <c:h val="0.78230938301140307"/>
        </c:manualLayout>
      </c:layout>
      <c:barChart>
        <c:barDir val="bar"/>
        <c:grouping val="stacked"/>
        <c:varyColors val="0"/>
        <c:ser>
          <c:idx val="0"/>
          <c:order val="0"/>
          <c:tx>
            <c:strRef>
              <c:f>Sheet1!$B$1</c:f>
              <c:strCache>
                <c:ptCount val="1"/>
                <c:pt idx="0">
                  <c:v>Molto spesso</c:v>
                </c:pt>
              </c:strCache>
            </c:strRef>
          </c:tx>
          <c:spPr>
            <a:solidFill>
              <a:schemeClr val="tx2"/>
            </a:solidFill>
            <a:ln>
              <a:noFill/>
            </a:ln>
            <a:effectLst/>
          </c:spPr>
          <c:invertIfNegative val="0"/>
          <c:dPt>
            <c:idx val="2"/>
            <c:invertIfNegative val="0"/>
            <c:bubble3D val="0"/>
            <c:extLst>
              <c:ext xmlns:c16="http://schemas.microsoft.com/office/drawing/2014/chart" uri="{C3380CC4-5D6E-409C-BE32-E72D297353CC}">
                <c16:uniqueId val="{00000000-DF6A-4826-82C0-4BDA716CC5D5}"/>
              </c:ext>
            </c:extLst>
          </c:dPt>
          <c:dPt>
            <c:idx val="25"/>
            <c:invertIfNegative val="0"/>
            <c:bubble3D val="0"/>
            <c:extLst>
              <c:ext xmlns:c16="http://schemas.microsoft.com/office/drawing/2014/chart" uri="{C3380CC4-5D6E-409C-BE32-E72D297353CC}">
                <c16:uniqueId val="{00000001-DF6A-4826-82C0-4BDA716CC5D5}"/>
              </c:ext>
            </c:extLst>
          </c:dPt>
          <c:dPt>
            <c:idx val="26"/>
            <c:invertIfNegative val="0"/>
            <c:bubble3D val="0"/>
            <c:extLst>
              <c:ext xmlns:c16="http://schemas.microsoft.com/office/drawing/2014/chart" uri="{C3380CC4-5D6E-409C-BE32-E72D297353CC}">
                <c16:uniqueId val="{00000002-DF6A-4826-82C0-4BDA716CC5D5}"/>
              </c:ext>
            </c:extLst>
          </c:dPt>
          <c:dPt>
            <c:idx val="29"/>
            <c:invertIfNegative val="0"/>
            <c:bubble3D val="0"/>
            <c:extLst>
              <c:ext xmlns:c16="http://schemas.microsoft.com/office/drawing/2014/chart" uri="{C3380CC4-5D6E-409C-BE32-E72D297353CC}">
                <c16:uniqueId val="{00000003-DF6A-4826-82C0-4BDA716CC5D5}"/>
              </c:ext>
            </c:extLst>
          </c:dPt>
          <c:dPt>
            <c:idx val="31"/>
            <c:invertIfNegative val="0"/>
            <c:bubble3D val="0"/>
            <c:extLst>
              <c:ext xmlns:c16="http://schemas.microsoft.com/office/drawing/2014/chart" uri="{C3380CC4-5D6E-409C-BE32-E72D297353CC}">
                <c16:uniqueId val="{00000004-DF6A-4826-82C0-4BDA716CC5D5}"/>
              </c:ext>
            </c:extLst>
          </c:dPt>
          <c:dPt>
            <c:idx val="33"/>
            <c:invertIfNegative val="0"/>
            <c:bubble3D val="0"/>
            <c:extLst>
              <c:ext xmlns:c16="http://schemas.microsoft.com/office/drawing/2014/chart" uri="{C3380CC4-5D6E-409C-BE32-E72D297353CC}">
                <c16:uniqueId val="{00000005-DF6A-4826-82C0-4BDA716CC5D5}"/>
              </c:ext>
            </c:extLst>
          </c:dPt>
          <c:dPt>
            <c:idx val="34"/>
            <c:invertIfNegative val="0"/>
            <c:bubble3D val="0"/>
            <c:extLst>
              <c:ext xmlns:c16="http://schemas.microsoft.com/office/drawing/2014/chart" uri="{C3380CC4-5D6E-409C-BE32-E72D297353CC}">
                <c16:uniqueId val="{00000006-DF6A-4826-82C0-4BDA716CC5D5}"/>
              </c:ext>
            </c:extLst>
          </c:dPt>
          <c:dPt>
            <c:idx val="35"/>
            <c:invertIfNegative val="0"/>
            <c:bubble3D val="0"/>
            <c:extLst>
              <c:ext xmlns:c16="http://schemas.microsoft.com/office/drawing/2014/chart" uri="{C3380CC4-5D6E-409C-BE32-E72D297353CC}">
                <c16:uniqueId val="{00000007-DF6A-4826-82C0-4BDA716CC5D5}"/>
              </c:ext>
            </c:extLst>
          </c:dPt>
          <c:dPt>
            <c:idx val="36"/>
            <c:invertIfNegative val="0"/>
            <c:bubble3D val="0"/>
            <c:extLst>
              <c:ext xmlns:c16="http://schemas.microsoft.com/office/drawing/2014/chart" uri="{C3380CC4-5D6E-409C-BE32-E72D297353CC}">
                <c16:uniqueId val="{00000008-DF6A-4826-82C0-4BDA716CC5D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Viaggiare</c:v>
                </c:pt>
                <c:pt idx="1">
                  <c:v>Ascoltare musica</c:v>
                </c:pt>
                <c:pt idx="2">
                  <c:v>Leggere libri (escludendo i libri scolastici)</c:v>
                </c:pt>
                <c:pt idx="3">
                  <c:v>Guardare film/serie tv</c:v>
                </c:pt>
                <c:pt idx="4">
                  <c:v>Visitare musei e mostre</c:v>
                </c:pt>
                <c:pt idx="5">
                  <c:v>Andare ai concerti</c:v>
                </c:pt>
                <c:pt idx="6">
                  <c:v>Andare al cinema</c:v>
                </c:pt>
                <c:pt idx="7">
                  <c:v>Partecipare a spettacoli teatrali</c:v>
                </c:pt>
                <c:pt idx="8">
                  <c:v>Ascoltare podcast</c:v>
                </c:pt>
              </c:strCache>
            </c:strRef>
          </c:cat>
          <c:val>
            <c:numRef>
              <c:f>Sheet1!$B$2:$B$10</c:f>
              <c:numCache>
                <c:formatCode>General</c:formatCode>
                <c:ptCount val="9"/>
                <c:pt idx="0">
                  <c:v>13</c:v>
                </c:pt>
                <c:pt idx="1">
                  <c:v>52</c:v>
                </c:pt>
                <c:pt idx="2">
                  <c:v>17</c:v>
                </c:pt>
                <c:pt idx="3">
                  <c:v>36</c:v>
                </c:pt>
                <c:pt idx="4">
                  <c:v>7</c:v>
                </c:pt>
                <c:pt idx="5">
                  <c:v>7</c:v>
                </c:pt>
                <c:pt idx="6">
                  <c:v>11</c:v>
                </c:pt>
                <c:pt idx="7">
                  <c:v>6</c:v>
                </c:pt>
                <c:pt idx="8">
                  <c:v>11</c:v>
                </c:pt>
              </c:numCache>
            </c:numRef>
          </c:val>
          <c:extLst>
            <c:ext xmlns:c16="http://schemas.microsoft.com/office/drawing/2014/chart" uri="{C3380CC4-5D6E-409C-BE32-E72D297353CC}">
              <c16:uniqueId val="{00000009-DF6A-4826-82C0-4BDA716CC5D5}"/>
            </c:ext>
          </c:extLst>
        </c:ser>
        <c:ser>
          <c:idx val="1"/>
          <c:order val="1"/>
          <c:tx>
            <c:strRef>
              <c:f>Sheet1!$C$1</c:f>
              <c:strCache>
                <c:ptCount val="1"/>
                <c:pt idx="0">
                  <c:v>Abbastanza spesso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Viaggiare</c:v>
                </c:pt>
                <c:pt idx="1">
                  <c:v>Ascoltare musica</c:v>
                </c:pt>
                <c:pt idx="2">
                  <c:v>Leggere libri (escludendo i libri scolastici)</c:v>
                </c:pt>
                <c:pt idx="3">
                  <c:v>Guardare film/serie tv</c:v>
                </c:pt>
                <c:pt idx="4">
                  <c:v>Visitare musei e mostre</c:v>
                </c:pt>
                <c:pt idx="5">
                  <c:v>Andare ai concerti</c:v>
                </c:pt>
                <c:pt idx="6">
                  <c:v>Andare al cinema</c:v>
                </c:pt>
                <c:pt idx="7">
                  <c:v>Partecipare a spettacoli teatrali</c:v>
                </c:pt>
                <c:pt idx="8">
                  <c:v>Ascoltare podcast</c:v>
                </c:pt>
              </c:strCache>
            </c:strRef>
          </c:cat>
          <c:val>
            <c:numRef>
              <c:f>Sheet1!$C$2:$C$10</c:f>
              <c:numCache>
                <c:formatCode>General</c:formatCode>
                <c:ptCount val="9"/>
                <c:pt idx="0">
                  <c:v>38</c:v>
                </c:pt>
                <c:pt idx="1">
                  <c:v>34</c:v>
                </c:pt>
                <c:pt idx="2">
                  <c:v>30</c:v>
                </c:pt>
                <c:pt idx="3">
                  <c:v>44</c:v>
                </c:pt>
                <c:pt idx="4">
                  <c:v>28</c:v>
                </c:pt>
                <c:pt idx="5">
                  <c:v>27</c:v>
                </c:pt>
                <c:pt idx="6">
                  <c:v>31</c:v>
                </c:pt>
                <c:pt idx="7">
                  <c:v>21</c:v>
                </c:pt>
                <c:pt idx="8">
                  <c:v>25</c:v>
                </c:pt>
              </c:numCache>
            </c:numRef>
          </c:val>
          <c:extLst>
            <c:ext xmlns:c16="http://schemas.microsoft.com/office/drawing/2014/chart" uri="{C3380CC4-5D6E-409C-BE32-E72D297353CC}">
              <c16:uniqueId val="{0000000A-DF6A-4826-82C0-4BDA716CC5D5}"/>
            </c:ext>
          </c:extLst>
        </c:ser>
        <c:ser>
          <c:idx val="2"/>
          <c:order val="2"/>
          <c:tx>
            <c:strRef>
              <c:f>Sheet1!$D$1</c:f>
              <c:strCache>
                <c:ptCount val="1"/>
                <c:pt idx="0">
                  <c:v>Qualche volta</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Viaggiare</c:v>
                </c:pt>
                <c:pt idx="1">
                  <c:v>Ascoltare musica</c:v>
                </c:pt>
                <c:pt idx="2">
                  <c:v>Leggere libri (escludendo i libri scolastici)</c:v>
                </c:pt>
                <c:pt idx="3">
                  <c:v>Guardare film/serie tv</c:v>
                </c:pt>
                <c:pt idx="4">
                  <c:v>Visitare musei e mostre</c:v>
                </c:pt>
                <c:pt idx="5">
                  <c:v>Andare ai concerti</c:v>
                </c:pt>
                <c:pt idx="6">
                  <c:v>Andare al cinema</c:v>
                </c:pt>
                <c:pt idx="7">
                  <c:v>Partecipare a spettacoli teatrali</c:v>
                </c:pt>
                <c:pt idx="8">
                  <c:v>Ascoltare podcast</c:v>
                </c:pt>
              </c:strCache>
            </c:strRef>
          </c:cat>
          <c:val>
            <c:numRef>
              <c:f>Sheet1!$D$2:$D$10</c:f>
              <c:numCache>
                <c:formatCode>General</c:formatCode>
                <c:ptCount val="9"/>
                <c:pt idx="0">
                  <c:v>41</c:v>
                </c:pt>
                <c:pt idx="1">
                  <c:v>13</c:v>
                </c:pt>
                <c:pt idx="2">
                  <c:v>35</c:v>
                </c:pt>
                <c:pt idx="3">
                  <c:v>18</c:v>
                </c:pt>
                <c:pt idx="4">
                  <c:v>45</c:v>
                </c:pt>
                <c:pt idx="5">
                  <c:v>43</c:v>
                </c:pt>
                <c:pt idx="6">
                  <c:v>46</c:v>
                </c:pt>
                <c:pt idx="7">
                  <c:v>34</c:v>
                </c:pt>
                <c:pt idx="8">
                  <c:v>32</c:v>
                </c:pt>
              </c:numCache>
            </c:numRef>
          </c:val>
          <c:extLst>
            <c:ext xmlns:c16="http://schemas.microsoft.com/office/drawing/2014/chart" uri="{C3380CC4-5D6E-409C-BE32-E72D297353CC}">
              <c16:uniqueId val="{0000000B-DF6A-4826-82C0-4BDA716CC5D5}"/>
            </c:ext>
          </c:extLst>
        </c:ser>
        <c:ser>
          <c:idx val="3"/>
          <c:order val="3"/>
          <c:tx>
            <c:strRef>
              <c:f>Sheet1!$E$1</c:f>
              <c:strCache>
                <c:ptCount val="1"/>
                <c:pt idx="0">
                  <c:v>Per nulla</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Viaggiare</c:v>
                </c:pt>
                <c:pt idx="1">
                  <c:v>Ascoltare musica</c:v>
                </c:pt>
                <c:pt idx="2">
                  <c:v>Leggere libri (escludendo i libri scolastici)</c:v>
                </c:pt>
                <c:pt idx="3">
                  <c:v>Guardare film/serie tv</c:v>
                </c:pt>
                <c:pt idx="4">
                  <c:v>Visitare musei e mostre</c:v>
                </c:pt>
                <c:pt idx="5">
                  <c:v>Andare ai concerti</c:v>
                </c:pt>
                <c:pt idx="6">
                  <c:v>Andare al cinema</c:v>
                </c:pt>
                <c:pt idx="7">
                  <c:v>Partecipare a spettacoli teatrali</c:v>
                </c:pt>
                <c:pt idx="8">
                  <c:v>Ascoltare podcast</c:v>
                </c:pt>
              </c:strCache>
            </c:strRef>
          </c:cat>
          <c:val>
            <c:numRef>
              <c:f>Sheet1!$E$2:$E$10</c:f>
              <c:numCache>
                <c:formatCode>General</c:formatCode>
                <c:ptCount val="9"/>
                <c:pt idx="0">
                  <c:v>8</c:v>
                </c:pt>
                <c:pt idx="1">
                  <c:v>2</c:v>
                </c:pt>
                <c:pt idx="2">
                  <c:v>18</c:v>
                </c:pt>
                <c:pt idx="3">
                  <c:v>2</c:v>
                </c:pt>
                <c:pt idx="4">
                  <c:v>20</c:v>
                </c:pt>
                <c:pt idx="5">
                  <c:v>23</c:v>
                </c:pt>
                <c:pt idx="6">
                  <c:v>12</c:v>
                </c:pt>
                <c:pt idx="7">
                  <c:v>39</c:v>
                </c:pt>
                <c:pt idx="8">
                  <c:v>32</c:v>
                </c:pt>
              </c:numCache>
            </c:numRef>
          </c:val>
          <c:extLst>
            <c:ext xmlns:c16="http://schemas.microsoft.com/office/drawing/2014/chart" uri="{C3380CC4-5D6E-409C-BE32-E72D297353CC}">
              <c16:uniqueId val="{0000000C-DF6A-4826-82C0-4BDA716CC5D5}"/>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legend>
      <c:legendPos val="t"/>
      <c:layout>
        <c:manualLayout>
          <c:xMode val="edge"/>
          <c:yMode val="edge"/>
          <c:x val="0.49799665358768941"/>
          <c:y val="9.6464988452572509E-2"/>
          <c:w val="0.46791569386438769"/>
          <c:h val="0.13058244875217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it-IT"/>
        </a:p>
      </c:txPr>
    </c:legend>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6668019422353"/>
          <c:y val="0.21401797003302234"/>
          <c:w val="0.48905784086614584"/>
          <c:h val="0.78598202996697764"/>
        </c:manualLayout>
      </c:layout>
      <c:barChart>
        <c:barDir val="bar"/>
        <c:grouping val="stacked"/>
        <c:varyColors val="0"/>
        <c:ser>
          <c:idx val="0"/>
          <c:order val="0"/>
          <c:tx>
            <c:strRef>
              <c:f>Sheet1!$B$1</c:f>
              <c:strCache>
                <c:ptCount val="1"/>
                <c:pt idx="0">
                  <c:v>1-3</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Totale</c:v>
                </c:pt>
                <c:pt idx="2">
                  <c:v>Uomini</c:v>
                </c:pt>
                <c:pt idx="3">
                  <c:v>Donne</c:v>
                </c:pt>
                <c:pt idx="5">
                  <c:v>Laurea</c:v>
                </c:pt>
                <c:pt idx="6">
                  <c:v>Diploma</c:v>
                </c:pt>
                <c:pt idx="7">
                  <c:v>Lic media</c:v>
                </c:pt>
                <c:pt idx="9">
                  <c:v>Lavora</c:v>
                </c:pt>
                <c:pt idx="10">
                  <c:v>Studia e lavora</c:v>
                </c:pt>
                <c:pt idx="11">
                  <c:v>Studia</c:v>
                </c:pt>
                <c:pt idx="12">
                  <c:v>Non studia e non lavora</c:v>
                </c:pt>
              </c:strCache>
            </c:strRef>
          </c:cat>
          <c:val>
            <c:numRef>
              <c:f>Sheet1!$B$2:$B$14</c:f>
              <c:numCache>
                <c:formatCode>General</c:formatCode>
                <c:ptCount val="13"/>
                <c:pt idx="0">
                  <c:v>21</c:v>
                </c:pt>
                <c:pt idx="2">
                  <c:v>19</c:v>
                </c:pt>
                <c:pt idx="3">
                  <c:v>24</c:v>
                </c:pt>
                <c:pt idx="5">
                  <c:v>16</c:v>
                </c:pt>
                <c:pt idx="6">
                  <c:v>23</c:v>
                </c:pt>
                <c:pt idx="7">
                  <c:v>23</c:v>
                </c:pt>
                <c:pt idx="9">
                  <c:v>24</c:v>
                </c:pt>
                <c:pt idx="10">
                  <c:v>14</c:v>
                </c:pt>
                <c:pt idx="11">
                  <c:v>19</c:v>
                </c:pt>
                <c:pt idx="12">
                  <c:v>26</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4-5</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Totale</c:v>
                </c:pt>
                <c:pt idx="2">
                  <c:v>Uomini</c:v>
                </c:pt>
                <c:pt idx="3">
                  <c:v>Donne</c:v>
                </c:pt>
                <c:pt idx="5">
                  <c:v>Laurea</c:v>
                </c:pt>
                <c:pt idx="6">
                  <c:v>Diploma</c:v>
                </c:pt>
                <c:pt idx="7">
                  <c:v>Lic media</c:v>
                </c:pt>
                <c:pt idx="9">
                  <c:v>Lavora</c:v>
                </c:pt>
                <c:pt idx="10">
                  <c:v>Studia e lavora</c:v>
                </c:pt>
                <c:pt idx="11">
                  <c:v>Studia</c:v>
                </c:pt>
                <c:pt idx="12">
                  <c:v>Non studia e non lavora</c:v>
                </c:pt>
              </c:strCache>
            </c:strRef>
          </c:cat>
          <c:val>
            <c:numRef>
              <c:f>Sheet1!$C$2:$C$14</c:f>
              <c:numCache>
                <c:formatCode>General</c:formatCode>
                <c:ptCount val="13"/>
                <c:pt idx="0">
                  <c:v>23</c:v>
                </c:pt>
                <c:pt idx="2">
                  <c:v>21</c:v>
                </c:pt>
                <c:pt idx="3">
                  <c:v>25</c:v>
                </c:pt>
                <c:pt idx="5">
                  <c:v>22</c:v>
                </c:pt>
                <c:pt idx="6">
                  <c:v>22</c:v>
                </c:pt>
                <c:pt idx="7">
                  <c:v>25</c:v>
                </c:pt>
                <c:pt idx="9">
                  <c:v>17</c:v>
                </c:pt>
                <c:pt idx="10">
                  <c:v>26</c:v>
                </c:pt>
                <c:pt idx="11">
                  <c:v>26</c:v>
                </c:pt>
                <c:pt idx="12">
                  <c:v>25</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6-7</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Totale</c:v>
                </c:pt>
                <c:pt idx="2">
                  <c:v>Uomini</c:v>
                </c:pt>
                <c:pt idx="3">
                  <c:v>Donne</c:v>
                </c:pt>
                <c:pt idx="5">
                  <c:v>Laurea</c:v>
                </c:pt>
                <c:pt idx="6">
                  <c:v>Diploma</c:v>
                </c:pt>
                <c:pt idx="7">
                  <c:v>Lic media</c:v>
                </c:pt>
                <c:pt idx="9">
                  <c:v>Lavora</c:v>
                </c:pt>
                <c:pt idx="10">
                  <c:v>Studia e lavora</c:v>
                </c:pt>
                <c:pt idx="11">
                  <c:v>Studia</c:v>
                </c:pt>
                <c:pt idx="12">
                  <c:v>Non studia e non lavora</c:v>
                </c:pt>
              </c:strCache>
            </c:strRef>
          </c:cat>
          <c:val>
            <c:numRef>
              <c:f>Sheet1!$D$2:$D$14</c:f>
              <c:numCache>
                <c:formatCode>General</c:formatCode>
                <c:ptCount val="13"/>
                <c:pt idx="0">
                  <c:v>33</c:v>
                </c:pt>
                <c:pt idx="2">
                  <c:v>34</c:v>
                </c:pt>
                <c:pt idx="3">
                  <c:v>31</c:v>
                </c:pt>
                <c:pt idx="5">
                  <c:v>35</c:v>
                </c:pt>
                <c:pt idx="6">
                  <c:v>36</c:v>
                </c:pt>
                <c:pt idx="7">
                  <c:v>24</c:v>
                </c:pt>
                <c:pt idx="9">
                  <c:v>36</c:v>
                </c:pt>
                <c:pt idx="10">
                  <c:v>33</c:v>
                </c:pt>
                <c:pt idx="11">
                  <c:v>33</c:v>
                </c:pt>
                <c:pt idx="12">
                  <c:v>29</c:v>
                </c:pt>
              </c:numCache>
            </c:numRef>
          </c:val>
          <c:extLst>
            <c:ext xmlns:c16="http://schemas.microsoft.com/office/drawing/2014/chart" uri="{C3380CC4-5D6E-409C-BE32-E72D297353CC}">
              <c16:uniqueId val="{00000002-360A-4A99-831F-B7447EE0D665}"/>
            </c:ext>
          </c:extLst>
        </c:ser>
        <c:ser>
          <c:idx val="3"/>
          <c:order val="3"/>
          <c:tx>
            <c:strRef>
              <c:f>Sheet1!$E$1</c:f>
              <c:strCache>
                <c:ptCount val="1"/>
                <c:pt idx="0">
                  <c:v>8-10</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Totale</c:v>
                </c:pt>
                <c:pt idx="2">
                  <c:v>Uomini</c:v>
                </c:pt>
                <c:pt idx="3">
                  <c:v>Donne</c:v>
                </c:pt>
                <c:pt idx="5">
                  <c:v>Laurea</c:v>
                </c:pt>
                <c:pt idx="6">
                  <c:v>Diploma</c:v>
                </c:pt>
                <c:pt idx="7">
                  <c:v>Lic media</c:v>
                </c:pt>
                <c:pt idx="9">
                  <c:v>Lavora</c:v>
                </c:pt>
                <c:pt idx="10">
                  <c:v>Studia e lavora</c:v>
                </c:pt>
                <c:pt idx="11">
                  <c:v>Studia</c:v>
                </c:pt>
                <c:pt idx="12">
                  <c:v>Non studia e non lavora</c:v>
                </c:pt>
              </c:strCache>
            </c:strRef>
          </c:cat>
          <c:val>
            <c:numRef>
              <c:f>Sheet1!$E$2:$E$14</c:f>
              <c:numCache>
                <c:formatCode>General</c:formatCode>
                <c:ptCount val="13"/>
                <c:pt idx="0">
                  <c:v>23</c:v>
                </c:pt>
                <c:pt idx="2">
                  <c:v>25</c:v>
                </c:pt>
                <c:pt idx="3">
                  <c:v>20</c:v>
                </c:pt>
                <c:pt idx="5">
                  <c:v>27</c:v>
                </c:pt>
                <c:pt idx="6">
                  <c:v>19</c:v>
                </c:pt>
                <c:pt idx="7">
                  <c:v>29</c:v>
                </c:pt>
                <c:pt idx="9">
                  <c:v>23</c:v>
                </c:pt>
                <c:pt idx="10">
                  <c:v>27</c:v>
                </c:pt>
                <c:pt idx="11">
                  <c:v>22</c:v>
                </c:pt>
                <c:pt idx="12">
                  <c:v>20</c:v>
                </c:pt>
              </c:numCache>
            </c:numRef>
          </c:val>
          <c:extLst>
            <c:ext xmlns:c16="http://schemas.microsoft.com/office/drawing/2014/chart" uri="{C3380CC4-5D6E-409C-BE32-E72D297353CC}">
              <c16:uniqueId val="{00000003-360A-4A99-831F-B7447EE0D665}"/>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36154256390450551"/>
          <c:y val="0.14383619247285079"/>
          <c:w val="0.60875067708060304"/>
          <c:h val="6.7160887411423328E-2"/>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10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70146536365432E-2"/>
          <c:y val="0.2026446420864679"/>
          <c:w val="0.95178543822073058"/>
          <c:h val="0.79735535791353207"/>
        </c:manualLayout>
      </c:layout>
      <c:barChart>
        <c:barDir val="bar"/>
        <c:grouping val="stacked"/>
        <c:varyColors val="0"/>
        <c:ser>
          <c:idx val="0"/>
          <c:order val="0"/>
          <c:tx>
            <c:strRef>
              <c:f>Sheet1!$B$1</c:f>
              <c:strCache>
                <c:ptCount val="1"/>
                <c:pt idx="0">
                  <c:v>Spesso, varie volte durante l'anno</c:v>
                </c:pt>
              </c:strCache>
            </c:strRef>
          </c:tx>
          <c:spPr>
            <a:solidFill>
              <a:schemeClr val="tx2"/>
            </a:solidFill>
            <a:ln>
              <a:noFill/>
            </a:ln>
            <a:effectLst/>
          </c:spPr>
          <c:invertIfNegative val="0"/>
          <c:dPt>
            <c:idx val="2"/>
            <c:invertIfNegative val="0"/>
            <c:bubble3D val="0"/>
            <c:extLst>
              <c:ext xmlns:c16="http://schemas.microsoft.com/office/drawing/2014/chart" uri="{C3380CC4-5D6E-409C-BE32-E72D297353CC}">
                <c16:uniqueId val="{00000000-DF6A-4826-82C0-4BDA716CC5D5}"/>
              </c:ext>
            </c:extLst>
          </c:dPt>
          <c:dPt>
            <c:idx val="25"/>
            <c:invertIfNegative val="0"/>
            <c:bubble3D val="0"/>
            <c:extLst>
              <c:ext xmlns:c16="http://schemas.microsoft.com/office/drawing/2014/chart" uri="{C3380CC4-5D6E-409C-BE32-E72D297353CC}">
                <c16:uniqueId val="{00000001-DF6A-4826-82C0-4BDA716CC5D5}"/>
              </c:ext>
            </c:extLst>
          </c:dPt>
          <c:dPt>
            <c:idx val="26"/>
            <c:invertIfNegative val="0"/>
            <c:bubble3D val="0"/>
            <c:extLst>
              <c:ext xmlns:c16="http://schemas.microsoft.com/office/drawing/2014/chart" uri="{C3380CC4-5D6E-409C-BE32-E72D297353CC}">
                <c16:uniqueId val="{00000002-DF6A-4826-82C0-4BDA716CC5D5}"/>
              </c:ext>
            </c:extLst>
          </c:dPt>
          <c:dPt>
            <c:idx val="29"/>
            <c:invertIfNegative val="0"/>
            <c:bubble3D val="0"/>
            <c:extLst>
              <c:ext xmlns:c16="http://schemas.microsoft.com/office/drawing/2014/chart" uri="{C3380CC4-5D6E-409C-BE32-E72D297353CC}">
                <c16:uniqueId val="{00000003-DF6A-4826-82C0-4BDA716CC5D5}"/>
              </c:ext>
            </c:extLst>
          </c:dPt>
          <c:dPt>
            <c:idx val="31"/>
            <c:invertIfNegative val="0"/>
            <c:bubble3D val="0"/>
            <c:extLst>
              <c:ext xmlns:c16="http://schemas.microsoft.com/office/drawing/2014/chart" uri="{C3380CC4-5D6E-409C-BE32-E72D297353CC}">
                <c16:uniqueId val="{00000004-DF6A-4826-82C0-4BDA716CC5D5}"/>
              </c:ext>
            </c:extLst>
          </c:dPt>
          <c:dPt>
            <c:idx val="33"/>
            <c:invertIfNegative val="0"/>
            <c:bubble3D val="0"/>
            <c:extLst>
              <c:ext xmlns:c16="http://schemas.microsoft.com/office/drawing/2014/chart" uri="{C3380CC4-5D6E-409C-BE32-E72D297353CC}">
                <c16:uniqueId val="{00000005-DF6A-4826-82C0-4BDA716CC5D5}"/>
              </c:ext>
            </c:extLst>
          </c:dPt>
          <c:dPt>
            <c:idx val="34"/>
            <c:invertIfNegative val="0"/>
            <c:bubble3D val="0"/>
            <c:extLst>
              <c:ext xmlns:c16="http://schemas.microsoft.com/office/drawing/2014/chart" uri="{C3380CC4-5D6E-409C-BE32-E72D297353CC}">
                <c16:uniqueId val="{00000006-DF6A-4826-82C0-4BDA716CC5D5}"/>
              </c:ext>
            </c:extLst>
          </c:dPt>
          <c:dPt>
            <c:idx val="35"/>
            <c:invertIfNegative val="0"/>
            <c:bubble3D val="0"/>
            <c:extLst>
              <c:ext xmlns:c16="http://schemas.microsoft.com/office/drawing/2014/chart" uri="{C3380CC4-5D6E-409C-BE32-E72D297353CC}">
                <c16:uniqueId val="{00000007-DF6A-4826-82C0-4BDA716CC5D5}"/>
              </c:ext>
            </c:extLst>
          </c:dPt>
          <c:dPt>
            <c:idx val="36"/>
            <c:invertIfNegative val="0"/>
            <c:bubble3D val="0"/>
            <c:extLst>
              <c:ext xmlns:c16="http://schemas.microsoft.com/office/drawing/2014/chart" uri="{C3380CC4-5D6E-409C-BE32-E72D297353CC}">
                <c16:uniqueId val="{00000008-DF6A-4826-82C0-4BDA716CC5D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'Discutere di politica</c:v>
                </c:pt>
                <c:pt idx="1">
                  <c:v>Scegliere di acquistare o meno un prodotto sulla base di qualche motivazione etica, politica o ecologica</c:v>
                </c:pt>
                <c:pt idx="2">
                  <c:v>Partecipare a un’iniziativa di sensibilizzazione, sostegno o approfondimento rispetto a un tema politico o di attualità</c:v>
                </c:pt>
                <c:pt idx="3">
                  <c:v>Firmare di persona o on-line una petizione, una denuncia o una richiesta rivolta ad istituzioni pubbliche</c:v>
                </c:pt>
                <c:pt idx="4">
                  <c:v>'Partecipare ad un’iniziativa su un problema del tuo quartiere, del tuo comune' :</c:v>
                </c:pt>
                <c:pt idx="5">
                  <c:v>Partecipare ad un gruppo di discussione politica</c:v>
                </c:pt>
                <c:pt idx="6">
                  <c:v>'Partecipare ad una manifestazione di piazza, un flash mob, un sit in</c:v>
                </c:pt>
              </c:strCache>
            </c:strRef>
          </c:cat>
          <c:val>
            <c:numRef>
              <c:f>Sheet1!$B$2:$B$8</c:f>
              <c:numCache>
                <c:formatCode>General</c:formatCode>
                <c:ptCount val="7"/>
                <c:pt idx="0">
                  <c:v>16</c:v>
                </c:pt>
                <c:pt idx="1">
                  <c:v>11</c:v>
                </c:pt>
                <c:pt idx="2">
                  <c:v>8</c:v>
                </c:pt>
                <c:pt idx="3">
                  <c:v>9</c:v>
                </c:pt>
                <c:pt idx="4">
                  <c:v>6</c:v>
                </c:pt>
                <c:pt idx="5" formatCode="0">
                  <c:v>8</c:v>
                </c:pt>
                <c:pt idx="6" formatCode="0">
                  <c:v>6</c:v>
                </c:pt>
              </c:numCache>
            </c:numRef>
          </c:val>
          <c:extLst>
            <c:ext xmlns:c16="http://schemas.microsoft.com/office/drawing/2014/chart" uri="{C3380CC4-5D6E-409C-BE32-E72D297353CC}">
              <c16:uniqueId val="{00000009-DF6A-4826-82C0-4BDA716CC5D5}"/>
            </c:ext>
          </c:extLst>
        </c:ser>
        <c:ser>
          <c:idx val="1"/>
          <c:order val="1"/>
          <c:tx>
            <c:strRef>
              <c:f>Sheet1!$C$1</c:f>
              <c:strCache>
                <c:ptCount val="1"/>
                <c:pt idx="0">
                  <c:v>Alcune volte durante l'anno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'Discutere di politica</c:v>
                </c:pt>
                <c:pt idx="1">
                  <c:v>Scegliere di acquistare o meno un prodotto sulla base di qualche motivazione etica, politica o ecologica</c:v>
                </c:pt>
                <c:pt idx="2">
                  <c:v>Partecipare a un’iniziativa di sensibilizzazione, sostegno o approfondimento rispetto a un tema politico o di attualità</c:v>
                </c:pt>
                <c:pt idx="3">
                  <c:v>Firmare di persona o on-line una petizione, una denuncia o una richiesta rivolta ad istituzioni pubbliche</c:v>
                </c:pt>
                <c:pt idx="4">
                  <c:v>'Partecipare ad un’iniziativa su un problema del tuo quartiere, del tuo comune' :</c:v>
                </c:pt>
                <c:pt idx="5">
                  <c:v>Partecipare ad un gruppo di discussione politica</c:v>
                </c:pt>
                <c:pt idx="6">
                  <c:v>'Partecipare ad una manifestazione di piazza, un flash mob, un sit in</c:v>
                </c:pt>
              </c:strCache>
            </c:strRef>
          </c:cat>
          <c:val>
            <c:numRef>
              <c:f>Sheet1!$C$2:$C$8</c:f>
              <c:numCache>
                <c:formatCode>General</c:formatCode>
                <c:ptCount val="7"/>
                <c:pt idx="0">
                  <c:v>34</c:v>
                </c:pt>
                <c:pt idx="1">
                  <c:v>31</c:v>
                </c:pt>
                <c:pt idx="2">
                  <c:v>26</c:v>
                </c:pt>
                <c:pt idx="3">
                  <c:v>24</c:v>
                </c:pt>
                <c:pt idx="4">
                  <c:v>24</c:v>
                </c:pt>
                <c:pt idx="5" formatCode="0">
                  <c:v>21</c:v>
                </c:pt>
                <c:pt idx="6" formatCode="0">
                  <c:v>21</c:v>
                </c:pt>
              </c:numCache>
            </c:numRef>
          </c:val>
          <c:extLst>
            <c:ext xmlns:c16="http://schemas.microsoft.com/office/drawing/2014/chart" uri="{C3380CC4-5D6E-409C-BE32-E72D297353CC}">
              <c16:uniqueId val="{0000000A-DF6A-4826-82C0-4BDA716CC5D5}"/>
            </c:ext>
          </c:extLst>
        </c:ser>
        <c:ser>
          <c:idx val="2"/>
          <c:order val="2"/>
          <c:tx>
            <c:strRef>
              <c:f>Sheet1!$D$1</c:f>
              <c:strCache>
                <c:ptCount val="1"/>
                <c:pt idx="0">
                  <c:v>Raramente</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'Discutere di politica</c:v>
                </c:pt>
                <c:pt idx="1">
                  <c:v>Scegliere di acquistare o meno un prodotto sulla base di qualche motivazione etica, politica o ecologica</c:v>
                </c:pt>
                <c:pt idx="2">
                  <c:v>Partecipare a un’iniziativa di sensibilizzazione, sostegno o approfondimento rispetto a un tema politico o di attualità</c:v>
                </c:pt>
                <c:pt idx="3">
                  <c:v>Firmare di persona o on-line una petizione, una denuncia o una richiesta rivolta ad istituzioni pubbliche</c:v>
                </c:pt>
                <c:pt idx="4">
                  <c:v>'Partecipare ad un’iniziativa su un problema del tuo quartiere, del tuo comune' :</c:v>
                </c:pt>
                <c:pt idx="5">
                  <c:v>Partecipare ad un gruppo di discussione politica</c:v>
                </c:pt>
                <c:pt idx="6">
                  <c:v>'Partecipare ad una manifestazione di piazza, un flash mob, un sit in</c:v>
                </c:pt>
              </c:strCache>
            </c:strRef>
          </c:cat>
          <c:val>
            <c:numRef>
              <c:f>Sheet1!$D$2:$D$8</c:f>
              <c:numCache>
                <c:formatCode>General</c:formatCode>
                <c:ptCount val="7"/>
                <c:pt idx="0">
                  <c:v>25</c:v>
                </c:pt>
                <c:pt idx="1">
                  <c:v>25</c:v>
                </c:pt>
                <c:pt idx="2">
                  <c:v>23</c:v>
                </c:pt>
                <c:pt idx="3">
                  <c:v>26</c:v>
                </c:pt>
                <c:pt idx="4">
                  <c:v>24</c:v>
                </c:pt>
                <c:pt idx="5">
                  <c:v>23</c:v>
                </c:pt>
                <c:pt idx="6">
                  <c:v>21</c:v>
                </c:pt>
              </c:numCache>
            </c:numRef>
          </c:val>
          <c:extLst>
            <c:ext xmlns:c16="http://schemas.microsoft.com/office/drawing/2014/chart" uri="{C3380CC4-5D6E-409C-BE32-E72D297353CC}">
              <c16:uniqueId val="{0000000B-DF6A-4826-82C0-4BDA716CC5D5}"/>
            </c:ext>
          </c:extLst>
        </c:ser>
        <c:ser>
          <c:idx val="3"/>
          <c:order val="3"/>
          <c:tx>
            <c:strRef>
              <c:f>Sheet1!$E$1</c:f>
              <c:strCache>
                <c:ptCount val="1"/>
                <c:pt idx="0">
                  <c:v>Mai</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'Discutere di politica</c:v>
                </c:pt>
                <c:pt idx="1">
                  <c:v>Scegliere di acquistare o meno un prodotto sulla base di qualche motivazione etica, politica o ecologica</c:v>
                </c:pt>
                <c:pt idx="2">
                  <c:v>Partecipare a un’iniziativa di sensibilizzazione, sostegno o approfondimento rispetto a un tema politico o di attualità</c:v>
                </c:pt>
                <c:pt idx="3">
                  <c:v>Firmare di persona o on-line una petizione, una denuncia o una richiesta rivolta ad istituzioni pubbliche</c:v>
                </c:pt>
                <c:pt idx="4">
                  <c:v>'Partecipare ad un’iniziativa su un problema del tuo quartiere, del tuo comune' :</c:v>
                </c:pt>
                <c:pt idx="5">
                  <c:v>Partecipare ad un gruppo di discussione politica</c:v>
                </c:pt>
                <c:pt idx="6">
                  <c:v>'Partecipare ad una manifestazione di piazza, un flash mob, un sit in</c:v>
                </c:pt>
              </c:strCache>
            </c:strRef>
          </c:cat>
          <c:val>
            <c:numRef>
              <c:f>Sheet1!$E$2:$E$8</c:f>
              <c:numCache>
                <c:formatCode>General</c:formatCode>
                <c:ptCount val="7"/>
                <c:pt idx="0">
                  <c:v>25</c:v>
                </c:pt>
                <c:pt idx="1">
                  <c:v>32</c:v>
                </c:pt>
                <c:pt idx="2">
                  <c:v>43</c:v>
                </c:pt>
                <c:pt idx="3">
                  <c:v>41</c:v>
                </c:pt>
                <c:pt idx="4">
                  <c:v>46</c:v>
                </c:pt>
                <c:pt idx="5">
                  <c:v>48</c:v>
                </c:pt>
                <c:pt idx="6">
                  <c:v>52</c:v>
                </c:pt>
              </c:numCache>
            </c:numRef>
          </c:val>
          <c:extLst>
            <c:ext xmlns:c16="http://schemas.microsoft.com/office/drawing/2014/chart" uri="{C3380CC4-5D6E-409C-BE32-E72D297353CC}">
              <c16:uniqueId val="{0000000C-DF6A-4826-82C0-4BDA716CC5D5}"/>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legend>
      <c:legendPos val="t"/>
      <c:layout>
        <c:manualLayout>
          <c:xMode val="edge"/>
          <c:yMode val="edge"/>
          <c:x val="3.0980441305153764E-2"/>
          <c:y val="2.3384417496678543E-2"/>
          <c:w val="0.7633748392122488"/>
          <c:h val="0.1757204390248030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it-IT"/>
        </a:p>
      </c:txPr>
    </c:legend>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41717918584399"/>
          <c:y val="0.23832969485539082"/>
          <c:w val="0.47523824192777125"/>
          <c:h val="0.76167030514460921"/>
        </c:manualLayout>
      </c:layout>
      <c:barChart>
        <c:barDir val="bar"/>
        <c:grouping val="stacked"/>
        <c:varyColors val="0"/>
        <c:ser>
          <c:idx val="0"/>
          <c:order val="0"/>
          <c:tx>
            <c:strRef>
              <c:f>Sheet1!$B$1</c:f>
              <c:strCache>
                <c:ptCount val="1"/>
                <c:pt idx="0">
                  <c:v>Spesso, varie volte durante l'anno</c:v>
                </c:pt>
              </c:strCache>
            </c:strRef>
          </c:tx>
          <c:spPr>
            <a:solidFill>
              <a:schemeClr val="tx2"/>
            </a:solidFill>
            <a:ln>
              <a:noFill/>
            </a:ln>
            <a:effectLst/>
          </c:spPr>
          <c:invertIfNegative val="0"/>
          <c:dPt>
            <c:idx val="2"/>
            <c:invertIfNegative val="0"/>
            <c:bubble3D val="0"/>
            <c:extLst>
              <c:ext xmlns:c16="http://schemas.microsoft.com/office/drawing/2014/chart" uri="{C3380CC4-5D6E-409C-BE32-E72D297353CC}">
                <c16:uniqueId val="{00000000-DF6A-4826-82C0-4BDA716CC5D5}"/>
              </c:ext>
            </c:extLst>
          </c:dPt>
          <c:dPt>
            <c:idx val="25"/>
            <c:invertIfNegative val="0"/>
            <c:bubble3D val="0"/>
            <c:extLst>
              <c:ext xmlns:c16="http://schemas.microsoft.com/office/drawing/2014/chart" uri="{C3380CC4-5D6E-409C-BE32-E72D297353CC}">
                <c16:uniqueId val="{00000001-DF6A-4826-82C0-4BDA716CC5D5}"/>
              </c:ext>
            </c:extLst>
          </c:dPt>
          <c:dPt>
            <c:idx val="26"/>
            <c:invertIfNegative val="0"/>
            <c:bubble3D val="0"/>
            <c:extLst>
              <c:ext xmlns:c16="http://schemas.microsoft.com/office/drawing/2014/chart" uri="{C3380CC4-5D6E-409C-BE32-E72D297353CC}">
                <c16:uniqueId val="{00000002-DF6A-4826-82C0-4BDA716CC5D5}"/>
              </c:ext>
            </c:extLst>
          </c:dPt>
          <c:dPt>
            <c:idx val="29"/>
            <c:invertIfNegative val="0"/>
            <c:bubble3D val="0"/>
            <c:extLst>
              <c:ext xmlns:c16="http://schemas.microsoft.com/office/drawing/2014/chart" uri="{C3380CC4-5D6E-409C-BE32-E72D297353CC}">
                <c16:uniqueId val="{00000003-DF6A-4826-82C0-4BDA716CC5D5}"/>
              </c:ext>
            </c:extLst>
          </c:dPt>
          <c:dPt>
            <c:idx val="31"/>
            <c:invertIfNegative val="0"/>
            <c:bubble3D val="0"/>
            <c:extLst>
              <c:ext xmlns:c16="http://schemas.microsoft.com/office/drawing/2014/chart" uri="{C3380CC4-5D6E-409C-BE32-E72D297353CC}">
                <c16:uniqueId val="{00000004-DF6A-4826-82C0-4BDA716CC5D5}"/>
              </c:ext>
            </c:extLst>
          </c:dPt>
          <c:dPt>
            <c:idx val="33"/>
            <c:invertIfNegative val="0"/>
            <c:bubble3D val="0"/>
            <c:extLst>
              <c:ext xmlns:c16="http://schemas.microsoft.com/office/drawing/2014/chart" uri="{C3380CC4-5D6E-409C-BE32-E72D297353CC}">
                <c16:uniqueId val="{00000005-DF6A-4826-82C0-4BDA716CC5D5}"/>
              </c:ext>
            </c:extLst>
          </c:dPt>
          <c:dPt>
            <c:idx val="34"/>
            <c:invertIfNegative val="0"/>
            <c:bubble3D val="0"/>
            <c:extLst>
              <c:ext xmlns:c16="http://schemas.microsoft.com/office/drawing/2014/chart" uri="{C3380CC4-5D6E-409C-BE32-E72D297353CC}">
                <c16:uniqueId val="{00000006-DF6A-4826-82C0-4BDA716CC5D5}"/>
              </c:ext>
            </c:extLst>
          </c:dPt>
          <c:dPt>
            <c:idx val="35"/>
            <c:invertIfNegative val="0"/>
            <c:bubble3D val="0"/>
            <c:extLst>
              <c:ext xmlns:c16="http://schemas.microsoft.com/office/drawing/2014/chart" uri="{C3380CC4-5D6E-409C-BE32-E72D297353CC}">
                <c16:uniqueId val="{00000007-DF6A-4826-82C0-4BDA716CC5D5}"/>
              </c:ext>
            </c:extLst>
          </c:dPt>
          <c:dPt>
            <c:idx val="36"/>
            <c:invertIfNegative val="0"/>
            <c:bubble3D val="0"/>
            <c:extLst>
              <c:ext xmlns:c16="http://schemas.microsoft.com/office/drawing/2014/chart" uri="{C3380CC4-5D6E-409C-BE32-E72D297353CC}">
                <c16:uniqueId val="{00000008-DF6A-4826-82C0-4BDA716CC5D5}"/>
              </c:ext>
            </c:extLst>
          </c:dPt>
          <c:dLbls>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Seguire attivisti/influencer relativamente a questioni politiche o di interesse pubblico</c:v>
                </c:pt>
                <c:pt idx="1">
                  <c:v>Condividere/pubblicare opinioni personali su questioni politiche o di interesse pubblico sui social </c:v>
                </c:pt>
                <c:pt idx="2">
                  <c:v>Partecipare a qualche discussione politica on line: su blog, social network, siti internet specifici</c:v>
                </c:pt>
                <c:pt idx="3">
                  <c:v>Cambiare foto profilo sui social media/status per prendere posizione nel dibattito pubblico politic</c:v>
                </c:pt>
                <c:pt idx="4">
                  <c:v>Usare hashtag per promuovere/diffondere/condividere idee/iniziative su questioni politiche o di interesse pubblic</c:v>
                </c:pt>
                <c:pt idx="5">
                  <c:v>Mailbombing (“bombardamento” tramite posta elettronica) :</c:v>
                </c:pt>
              </c:strCache>
            </c:strRef>
          </c:cat>
          <c:val>
            <c:numRef>
              <c:f>Sheet1!$B$2:$B$7</c:f>
              <c:numCache>
                <c:formatCode>General</c:formatCode>
                <c:ptCount val="6"/>
                <c:pt idx="0">
                  <c:v>9</c:v>
                </c:pt>
                <c:pt idx="1">
                  <c:v>11</c:v>
                </c:pt>
                <c:pt idx="2">
                  <c:v>7</c:v>
                </c:pt>
                <c:pt idx="3">
                  <c:v>6</c:v>
                </c:pt>
                <c:pt idx="4">
                  <c:v>6</c:v>
                </c:pt>
                <c:pt idx="5">
                  <c:v>9</c:v>
                </c:pt>
              </c:numCache>
            </c:numRef>
          </c:val>
          <c:extLst>
            <c:ext xmlns:c16="http://schemas.microsoft.com/office/drawing/2014/chart" uri="{C3380CC4-5D6E-409C-BE32-E72D297353CC}">
              <c16:uniqueId val="{00000009-DF6A-4826-82C0-4BDA716CC5D5}"/>
            </c:ext>
          </c:extLst>
        </c:ser>
        <c:ser>
          <c:idx val="1"/>
          <c:order val="1"/>
          <c:tx>
            <c:strRef>
              <c:f>Sheet1!$C$1</c:f>
              <c:strCache>
                <c:ptCount val="1"/>
                <c:pt idx="0">
                  <c:v>Alcune volte durante l'anno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Seguire attivisti/influencer relativamente a questioni politiche o di interesse pubblico</c:v>
                </c:pt>
                <c:pt idx="1">
                  <c:v>Condividere/pubblicare opinioni personali su questioni politiche o di interesse pubblico sui social </c:v>
                </c:pt>
                <c:pt idx="2">
                  <c:v>Partecipare a qualche discussione politica on line: su blog, social network, siti internet specifici</c:v>
                </c:pt>
                <c:pt idx="3">
                  <c:v>Cambiare foto profilo sui social media/status per prendere posizione nel dibattito pubblico politic</c:v>
                </c:pt>
                <c:pt idx="4">
                  <c:v>Usare hashtag per promuovere/diffondere/condividere idee/iniziative su questioni politiche o di interesse pubblic</c:v>
                </c:pt>
                <c:pt idx="5">
                  <c:v>Mailbombing (“bombardamento” tramite posta elettronica) :</c:v>
                </c:pt>
              </c:strCache>
            </c:strRef>
          </c:cat>
          <c:val>
            <c:numRef>
              <c:f>Sheet1!$C$2:$C$7</c:f>
              <c:numCache>
                <c:formatCode>General</c:formatCode>
                <c:ptCount val="6"/>
                <c:pt idx="0">
                  <c:v>28</c:v>
                </c:pt>
                <c:pt idx="1">
                  <c:v>23</c:v>
                </c:pt>
                <c:pt idx="2">
                  <c:v>22</c:v>
                </c:pt>
                <c:pt idx="3">
                  <c:v>21</c:v>
                </c:pt>
                <c:pt idx="4">
                  <c:v>20</c:v>
                </c:pt>
                <c:pt idx="5">
                  <c:v>17</c:v>
                </c:pt>
              </c:numCache>
            </c:numRef>
          </c:val>
          <c:extLst>
            <c:ext xmlns:c16="http://schemas.microsoft.com/office/drawing/2014/chart" uri="{C3380CC4-5D6E-409C-BE32-E72D297353CC}">
              <c16:uniqueId val="{0000000A-DF6A-4826-82C0-4BDA716CC5D5}"/>
            </c:ext>
          </c:extLst>
        </c:ser>
        <c:ser>
          <c:idx val="2"/>
          <c:order val="2"/>
          <c:tx>
            <c:strRef>
              <c:f>Sheet1!$D$1</c:f>
              <c:strCache>
                <c:ptCount val="1"/>
                <c:pt idx="0">
                  <c:v>Raramente</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Seguire attivisti/influencer relativamente a questioni politiche o di interesse pubblico</c:v>
                </c:pt>
                <c:pt idx="1">
                  <c:v>Condividere/pubblicare opinioni personali su questioni politiche o di interesse pubblico sui social </c:v>
                </c:pt>
                <c:pt idx="2">
                  <c:v>Partecipare a qualche discussione politica on line: su blog, social network, siti internet specifici</c:v>
                </c:pt>
                <c:pt idx="3">
                  <c:v>Cambiare foto profilo sui social media/status per prendere posizione nel dibattito pubblico politic</c:v>
                </c:pt>
                <c:pt idx="4">
                  <c:v>Usare hashtag per promuovere/diffondere/condividere idee/iniziative su questioni politiche o di interesse pubblic</c:v>
                </c:pt>
                <c:pt idx="5">
                  <c:v>Mailbombing (“bombardamento” tramite posta elettronica) :</c:v>
                </c:pt>
              </c:strCache>
            </c:strRef>
          </c:cat>
          <c:val>
            <c:numRef>
              <c:f>Sheet1!$D$2:$D$7</c:f>
              <c:numCache>
                <c:formatCode>General</c:formatCode>
                <c:ptCount val="6"/>
                <c:pt idx="0">
                  <c:v>24</c:v>
                </c:pt>
                <c:pt idx="1">
                  <c:v>22</c:v>
                </c:pt>
                <c:pt idx="2">
                  <c:v>23</c:v>
                </c:pt>
                <c:pt idx="3">
                  <c:v>20</c:v>
                </c:pt>
                <c:pt idx="4">
                  <c:v>21</c:v>
                </c:pt>
                <c:pt idx="5">
                  <c:v>18</c:v>
                </c:pt>
              </c:numCache>
            </c:numRef>
          </c:val>
          <c:extLst>
            <c:ext xmlns:c16="http://schemas.microsoft.com/office/drawing/2014/chart" uri="{C3380CC4-5D6E-409C-BE32-E72D297353CC}">
              <c16:uniqueId val="{0000000B-DF6A-4826-82C0-4BDA716CC5D5}"/>
            </c:ext>
          </c:extLst>
        </c:ser>
        <c:ser>
          <c:idx val="3"/>
          <c:order val="3"/>
          <c:tx>
            <c:strRef>
              <c:f>Sheet1!$E$1</c:f>
              <c:strCache>
                <c:ptCount val="1"/>
                <c:pt idx="0">
                  <c:v>Mai</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Seguire attivisti/influencer relativamente a questioni politiche o di interesse pubblico</c:v>
                </c:pt>
                <c:pt idx="1">
                  <c:v>Condividere/pubblicare opinioni personali su questioni politiche o di interesse pubblico sui social </c:v>
                </c:pt>
                <c:pt idx="2">
                  <c:v>Partecipare a qualche discussione politica on line: su blog, social network, siti internet specifici</c:v>
                </c:pt>
                <c:pt idx="3">
                  <c:v>Cambiare foto profilo sui social media/status per prendere posizione nel dibattito pubblico politic</c:v>
                </c:pt>
                <c:pt idx="4">
                  <c:v>Usare hashtag per promuovere/diffondere/condividere idee/iniziative su questioni politiche o di interesse pubblic</c:v>
                </c:pt>
                <c:pt idx="5">
                  <c:v>Mailbombing (“bombardamento” tramite posta elettronica) :</c:v>
                </c:pt>
              </c:strCache>
            </c:strRef>
          </c:cat>
          <c:val>
            <c:numRef>
              <c:f>Sheet1!$E$2:$E$7</c:f>
              <c:numCache>
                <c:formatCode>General</c:formatCode>
                <c:ptCount val="6"/>
                <c:pt idx="0">
                  <c:v>39</c:v>
                </c:pt>
                <c:pt idx="1">
                  <c:v>45</c:v>
                </c:pt>
                <c:pt idx="2">
                  <c:v>48</c:v>
                </c:pt>
                <c:pt idx="3">
                  <c:v>54</c:v>
                </c:pt>
                <c:pt idx="4">
                  <c:v>53</c:v>
                </c:pt>
                <c:pt idx="5">
                  <c:v>56</c:v>
                </c:pt>
              </c:numCache>
            </c:numRef>
          </c:val>
          <c:extLst>
            <c:ext xmlns:c16="http://schemas.microsoft.com/office/drawing/2014/chart" uri="{C3380CC4-5D6E-409C-BE32-E72D297353CC}">
              <c16:uniqueId val="{0000000C-DF6A-4826-82C0-4BDA716CC5D5}"/>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legend>
      <c:legendPos val="t"/>
      <c:layout>
        <c:manualLayout>
          <c:xMode val="edge"/>
          <c:yMode val="edge"/>
          <c:x val="0.45866474680162433"/>
          <c:y val="8.9585285742402987E-2"/>
          <c:w val="0.46791569386438769"/>
          <c:h val="0.13058244875217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it-IT"/>
        </a:p>
      </c:txPr>
    </c:legend>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88600423856235"/>
          <c:y val="0.34871108477367679"/>
          <c:w val="0.49747689497032083"/>
          <c:h val="0.63412212266984447"/>
        </c:manualLayout>
      </c:layout>
      <c:barChart>
        <c:barDir val="bar"/>
        <c:grouping val="stacked"/>
        <c:varyColors val="0"/>
        <c:ser>
          <c:idx val="0"/>
          <c:order val="0"/>
          <c:tx>
            <c:strRef>
              <c:f>Sheet1!$B$1</c:f>
              <c:strCache>
                <c:ptCount val="1"/>
                <c:pt idx="0">
                  <c:v>Sì, oggi</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Svolto attività di volontariato</c:v>
                </c:pt>
                <c:pt idx="1">
                  <c:v>Fatto parte di movimenti/collettivi politici o sociali</c:v>
                </c:pt>
                <c:pt idx="2">
                  <c:v>Fatto parte di associazioni</c:v>
                </c:pt>
              </c:strCache>
            </c:strRef>
          </c:cat>
          <c:val>
            <c:numRef>
              <c:f>Sheet1!$B$2:$B$4</c:f>
              <c:numCache>
                <c:formatCode>General</c:formatCode>
                <c:ptCount val="3"/>
                <c:pt idx="0">
                  <c:v>6</c:v>
                </c:pt>
                <c:pt idx="1">
                  <c:v>5</c:v>
                </c:pt>
                <c:pt idx="2">
                  <c:v>7</c:v>
                </c:pt>
              </c:numCache>
            </c:numRef>
          </c:val>
          <c:extLst>
            <c:ext xmlns:c16="http://schemas.microsoft.com/office/drawing/2014/chart" uri="{C3380CC4-5D6E-409C-BE32-E72D297353CC}">
              <c16:uniqueId val="{00000000-360A-4A99-831F-B7447EE0D665}"/>
            </c:ext>
          </c:extLst>
        </c:ser>
        <c:ser>
          <c:idx val="1"/>
          <c:order val="1"/>
          <c:tx>
            <c:strRef>
              <c:f>Sheet1!$C$1</c:f>
              <c:strCache>
                <c:ptCount val="1"/>
                <c:pt idx="0">
                  <c:v>Sì, in passato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Svolto attività di volontariato</c:v>
                </c:pt>
                <c:pt idx="1">
                  <c:v>Fatto parte di movimenti/collettivi politici o sociali</c:v>
                </c:pt>
                <c:pt idx="2">
                  <c:v>Fatto parte di associazioni</c:v>
                </c:pt>
              </c:strCache>
            </c:strRef>
          </c:cat>
          <c:val>
            <c:numRef>
              <c:f>Sheet1!$C$2:$C$4</c:f>
              <c:numCache>
                <c:formatCode>General</c:formatCode>
                <c:ptCount val="3"/>
                <c:pt idx="0">
                  <c:v>36</c:v>
                </c:pt>
                <c:pt idx="1">
                  <c:v>16</c:v>
                </c:pt>
                <c:pt idx="2">
                  <c:v>21</c:v>
                </c:pt>
              </c:numCache>
            </c:numRef>
          </c:val>
          <c:extLst>
            <c:ext xmlns:c16="http://schemas.microsoft.com/office/drawing/2014/chart" uri="{C3380CC4-5D6E-409C-BE32-E72D297353CC}">
              <c16:uniqueId val="{00000001-360A-4A99-831F-B7447EE0D665}"/>
            </c:ext>
          </c:extLst>
        </c:ser>
        <c:ser>
          <c:idx val="2"/>
          <c:order val="2"/>
          <c:tx>
            <c:strRef>
              <c:f>Sheet1!$D$1</c:f>
              <c:strCache>
                <c:ptCount val="1"/>
                <c:pt idx="0">
                  <c:v>Sì, sia oggi che in passato</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Svolto attività di volontariato</c:v>
                </c:pt>
                <c:pt idx="1">
                  <c:v>Fatto parte di movimenti/collettivi politici o sociali</c:v>
                </c:pt>
                <c:pt idx="2">
                  <c:v>Fatto parte di associazioni</c:v>
                </c:pt>
              </c:strCache>
            </c:strRef>
          </c:cat>
          <c:val>
            <c:numRef>
              <c:f>Sheet1!$D$2:$D$4</c:f>
              <c:numCache>
                <c:formatCode>General</c:formatCode>
                <c:ptCount val="3"/>
                <c:pt idx="0">
                  <c:v>17</c:v>
                </c:pt>
                <c:pt idx="1">
                  <c:v>14</c:v>
                </c:pt>
                <c:pt idx="2">
                  <c:v>15</c:v>
                </c:pt>
              </c:numCache>
            </c:numRef>
          </c:val>
          <c:extLst>
            <c:ext xmlns:c16="http://schemas.microsoft.com/office/drawing/2014/chart" uri="{C3380CC4-5D6E-409C-BE32-E72D297353CC}">
              <c16:uniqueId val="{00000002-360A-4A99-831F-B7447EE0D665}"/>
            </c:ext>
          </c:extLst>
        </c:ser>
        <c:ser>
          <c:idx val="3"/>
          <c:order val="3"/>
          <c:tx>
            <c:strRef>
              <c:f>Sheet1!$E$1</c:f>
              <c:strCache>
                <c:ptCount val="1"/>
                <c:pt idx="0">
                  <c:v>No, mai</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Svolto attività di volontariato</c:v>
                </c:pt>
                <c:pt idx="1">
                  <c:v>Fatto parte di movimenti/collettivi politici o sociali</c:v>
                </c:pt>
                <c:pt idx="2">
                  <c:v>Fatto parte di associazioni</c:v>
                </c:pt>
              </c:strCache>
            </c:strRef>
          </c:cat>
          <c:val>
            <c:numRef>
              <c:f>Sheet1!$E$2:$E$4</c:f>
              <c:numCache>
                <c:formatCode>General</c:formatCode>
                <c:ptCount val="3"/>
                <c:pt idx="0">
                  <c:v>40</c:v>
                </c:pt>
                <c:pt idx="1">
                  <c:v>65</c:v>
                </c:pt>
                <c:pt idx="2">
                  <c:v>57</c:v>
                </c:pt>
              </c:numCache>
            </c:numRef>
          </c:val>
          <c:extLst>
            <c:ext xmlns:c16="http://schemas.microsoft.com/office/drawing/2014/chart" uri="{C3380CC4-5D6E-409C-BE32-E72D297353CC}">
              <c16:uniqueId val="{00000003-360A-4A99-831F-B7447EE0D665}"/>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33968998908831249"/>
          <c:y val="0.17741163697667642"/>
          <c:w val="0.64901812629143452"/>
          <c:h val="0.17288311820323427"/>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20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56446204564543E-2"/>
          <c:y val="0.18117414690347855"/>
          <c:w val="0.96819818293483551"/>
          <c:h val="0.81701897825157033"/>
        </c:manualLayout>
      </c:layout>
      <c:barChart>
        <c:barDir val="bar"/>
        <c:grouping val="stacked"/>
        <c:varyColors val="0"/>
        <c:ser>
          <c:idx val="0"/>
          <c:order val="0"/>
          <c:tx>
            <c:strRef>
              <c:f>Sheet1!$B$1</c:f>
              <c:strCache>
                <c:ptCount val="1"/>
                <c:pt idx="0">
                  <c:v>1-3</c:v>
                </c:pt>
              </c:strCache>
            </c:strRef>
          </c:tx>
          <c:spPr>
            <a:solidFill>
              <a:schemeClr val="accent5">
                <a:lumMod val="75000"/>
              </a:schemeClr>
            </a:solidFill>
            <a:ln>
              <a:noFill/>
            </a:ln>
            <a:effectLst/>
          </c:spPr>
          <c:invertIfNegative val="0"/>
          <c:dPt>
            <c:idx val="2"/>
            <c:invertIfNegative val="0"/>
            <c:bubble3D val="0"/>
            <c:extLst>
              <c:ext xmlns:c16="http://schemas.microsoft.com/office/drawing/2014/chart" uri="{C3380CC4-5D6E-409C-BE32-E72D297353CC}">
                <c16:uniqueId val="{00000000-EDCD-416D-9FAB-03B9EE8238E5}"/>
              </c:ext>
            </c:extLst>
          </c:dPt>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numFmt formatCode="#"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 scuola e l’università </c:v>
                </c:pt>
                <c:pt idx="1">
                  <c:v>L’Unione Europea </c:v>
                </c:pt>
                <c:pt idx="2">
                  <c:v>LE forze dell’ordine </c:v>
                </c:pt>
                <c:pt idx="3">
                  <c:v>Il sistema sanitario nazionale </c:v>
                </c:pt>
                <c:pt idx="4">
                  <c:v>Il terzo settore (associazioni, volontariato, ecc..)' </c:v>
                </c:pt>
                <c:pt idx="5">
                  <c:v>Le imprese </c:v>
                </c:pt>
                <c:pt idx="6">
                  <c:v>Le banche </c:v>
                </c:pt>
                <c:pt idx="7">
                  <c:v>I sindacati </c:v>
                </c:pt>
                <c:pt idx="8">
                  <c:v>I social network </c:v>
                </c:pt>
                <c:pt idx="9">
                  <c:v>I giornali </c:v>
                </c:pt>
                <c:pt idx="10">
                  <c:v>La TV</c:v>
                </c:pt>
                <c:pt idx="11">
                  <c:v>Il Governo nazionale </c:v>
                </c:pt>
                <c:pt idx="12">
                  <c:v>Ipartiti politici </c:v>
                </c:pt>
                <c:pt idx="13">
                  <c:v>Gli enti religiosi (chiese, moschee, templi)' </c:v>
                </c:pt>
              </c:strCache>
            </c:strRef>
          </c:cat>
          <c:val>
            <c:numRef>
              <c:f>Sheet1!$B$2:$B$15</c:f>
              <c:numCache>
                <c:formatCode>General</c:formatCode>
                <c:ptCount val="14"/>
                <c:pt idx="0">
                  <c:v>12</c:v>
                </c:pt>
                <c:pt idx="1">
                  <c:v>17</c:v>
                </c:pt>
                <c:pt idx="2">
                  <c:v>16</c:v>
                </c:pt>
                <c:pt idx="3">
                  <c:v>15</c:v>
                </c:pt>
                <c:pt idx="4">
                  <c:v>14</c:v>
                </c:pt>
                <c:pt idx="5">
                  <c:v>17</c:v>
                </c:pt>
                <c:pt idx="6">
                  <c:v>18</c:v>
                </c:pt>
                <c:pt idx="7">
                  <c:v>21</c:v>
                </c:pt>
                <c:pt idx="8">
                  <c:v>24</c:v>
                </c:pt>
                <c:pt idx="9">
                  <c:v>25</c:v>
                </c:pt>
                <c:pt idx="10">
                  <c:v>24</c:v>
                </c:pt>
                <c:pt idx="11">
                  <c:v>28</c:v>
                </c:pt>
                <c:pt idx="12">
                  <c:v>36</c:v>
                </c:pt>
                <c:pt idx="13">
                  <c:v>38</c:v>
                </c:pt>
              </c:numCache>
            </c:numRef>
          </c:val>
          <c:extLst>
            <c:ext xmlns:c16="http://schemas.microsoft.com/office/drawing/2014/chart" uri="{C3380CC4-5D6E-409C-BE32-E72D297353CC}">
              <c16:uniqueId val="{0000000C-EDCD-416D-9FAB-03B9EE8238E5}"/>
            </c:ext>
          </c:extLst>
        </c:ser>
        <c:ser>
          <c:idx val="1"/>
          <c:order val="1"/>
          <c:tx>
            <c:strRef>
              <c:f>Sheet1!$C$1</c:f>
              <c:strCache>
                <c:ptCount val="1"/>
                <c:pt idx="0">
                  <c:v>4-5</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 scuola e l’università </c:v>
                </c:pt>
                <c:pt idx="1">
                  <c:v>L’Unione Europea </c:v>
                </c:pt>
                <c:pt idx="2">
                  <c:v>LE forze dell’ordine </c:v>
                </c:pt>
                <c:pt idx="3">
                  <c:v>Il sistema sanitario nazionale </c:v>
                </c:pt>
                <c:pt idx="4">
                  <c:v>Il terzo settore (associazioni, volontariato, ecc..)' </c:v>
                </c:pt>
                <c:pt idx="5">
                  <c:v>Le imprese </c:v>
                </c:pt>
                <c:pt idx="6">
                  <c:v>Le banche </c:v>
                </c:pt>
                <c:pt idx="7">
                  <c:v>I sindacati </c:v>
                </c:pt>
                <c:pt idx="8">
                  <c:v>I social network </c:v>
                </c:pt>
                <c:pt idx="9">
                  <c:v>I giornali </c:v>
                </c:pt>
                <c:pt idx="10">
                  <c:v>La TV</c:v>
                </c:pt>
                <c:pt idx="11">
                  <c:v>Il Governo nazionale </c:v>
                </c:pt>
                <c:pt idx="12">
                  <c:v>Ipartiti politici </c:v>
                </c:pt>
                <c:pt idx="13">
                  <c:v>Gli enti religiosi (chiese, moschee, templi)' </c:v>
                </c:pt>
              </c:strCache>
            </c:strRef>
          </c:cat>
          <c:val>
            <c:numRef>
              <c:f>Sheet1!$C$2:$C$15</c:f>
              <c:numCache>
                <c:formatCode>General</c:formatCode>
                <c:ptCount val="14"/>
                <c:pt idx="0">
                  <c:v>23</c:v>
                </c:pt>
                <c:pt idx="1">
                  <c:v>24</c:v>
                </c:pt>
                <c:pt idx="2">
                  <c:v>25</c:v>
                </c:pt>
                <c:pt idx="3">
                  <c:v>25</c:v>
                </c:pt>
                <c:pt idx="4">
                  <c:v>26</c:v>
                </c:pt>
                <c:pt idx="5">
                  <c:v>29</c:v>
                </c:pt>
                <c:pt idx="6">
                  <c:v>32</c:v>
                </c:pt>
                <c:pt idx="7">
                  <c:v>30</c:v>
                </c:pt>
                <c:pt idx="8">
                  <c:v>29</c:v>
                </c:pt>
                <c:pt idx="9">
                  <c:v>29</c:v>
                </c:pt>
                <c:pt idx="10">
                  <c:v>28</c:v>
                </c:pt>
                <c:pt idx="11">
                  <c:v>28</c:v>
                </c:pt>
                <c:pt idx="12">
                  <c:v>30</c:v>
                </c:pt>
                <c:pt idx="13">
                  <c:v>28</c:v>
                </c:pt>
              </c:numCache>
            </c:numRef>
          </c:val>
          <c:extLst>
            <c:ext xmlns:c16="http://schemas.microsoft.com/office/drawing/2014/chart" uri="{C3380CC4-5D6E-409C-BE32-E72D297353CC}">
              <c16:uniqueId val="{00000000-E6EB-489B-BD86-5ED9CA13ABB6}"/>
            </c:ext>
          </c:extLst>
        </c:ser>
        <c:ser>
          <c:idx val="2"/>
          <c:order val="2"/>
          <c:tx>
            <c:strRef>
              <c:f>Sheet1!$D$1</c:f>
              <c:strCache>
                <c:ptCount val="1"/>
                <c:pt idx="0">
                  <c:v>6-7</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 scuola e l’università </c:v>
                </c:pt>
                <c:pt idx="1">
                  <c:v>L’Unione Europea </c:v>
                </c:pt>
                <c:pt idx="2">
                  <c:v>LE forze dell’ordine </c:v>
                </c:pt>
                <c:pt idx="3">
                  <c:v>Il sistema sanitario nazionale </c:v>
                </c:pt>
                <c:pt idx="4">
                  <c:v>Il terzo settore (associazioni, volontariato, ecc..)' </c:v>
                </c:pt>
                <c:pt idx="5">
                  <c:v>Le imprese </c:v>
                </c:pt>
                <c:pt idx="6">
                  <c:v>Le banche </c:v>
                </c:pt>
                <c:pt idx="7">
                  <c:v>I sindacati </c:v>
                </c:pt>
                <c:pt idx="8">
                  <c:v>I social network </c:v>
                </c:pt>
                <c:pt idx="9">
                  <c:v>I giornali </c:v>
                </c:pt>
                <c:pt idx="10">
                  <c:v>La TV</c:v>
                </c:pt>
                <c:pt idx="11">
                  <c:v>Il Governo nazionale </c:v>
                </c:pt>
                <c:pt idx="12">
                  <c:v>Ipartiti politici </c:v>
                </c:pt>
                <c:pt idx="13">
                  <c:v>Gli enti religiosi (chiese, moschee, templi)' </c:v>
                </c:pt>
              </c:strCache>
            </c:strRef>
          </c:cat>
          <c:val>
            <c:numRef>
              <c:f>Sheet1!$D$2:$D$15</c:f>
              <c:numCache>
                <c:formatCode>General</c:formatCode>
                <c:ptCount val="14"/>
                <c:pt idx="0">
                  <c:v>40</c:v>
                </c:pt>
                <c:pt idx="1">
                  <c:v>36</c:v>
                </c:pt>
                <c:pt idx="2">
                  <c:v>35</c:v>
                </c:pt>
                <c:pt idx="3">
                  <c:v>41</c:v>
                </c:pt>
                <c:pt idx="4">
                  <c:v>40</c:v>
                </c:pt>
                <c:pt idx="5">
                  <c:v>38</c:v>
                </c:pt>
                <c:pt idx="6">
                  <c:v>30</c:v>
                </c:pt>
                <c:pt idx="7">
                  <c:v>34</c:v>
                </c:pt>
                <c:pt idx="8">
                  <c:v>31</c:v>
                </c:pt>
                <c:pt idx="9">
                  <c:v>34</c:v>
                </c:pt>
                <c:pt idx="10">
                  <c:v>31</c:v>
                </c:pt>
                <c:pt idx="11">
                  <c:v>32</c:v>
                </c:pt>
                <c:pt idx="12">
                  <c:v>23</c:v>
                </c:pt>
                <c:pt idx="13">
                  <c:v>23</c:v>
                </c:pt>
              </c:numCache>
            </c:numRef>
          </c:val>
          <c:extLst>
            <c:ext xmlns:c16="http://schemas.microsoft.com/office/drawing/2014/chart" uri="{C3380CC4-5D6E-409C-BE32-E72D297353CC}">
              <c16:uniqueId val="{00000001-E6EB-489B-BD86-5ED9CA13ABB6}"/>
            </c:ext>
          </c:extLst>
        </c:ser>
        <c:ser>
          <c:idx val="3"/>
          <c:order val="3"/>
          <c:tx>
            <c:strRef>
              <c:f>Sheet1!$E$1</c:f>
              <c:strCache>
                <c:ptCount val="1"/>
                <c:pt idx="0">
                  <c:v>8-10</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 scuola e l’università </c:v>
                </c:pt>
                <c:pt idx="1">
                  <c:v>L’Unione Europea </c:v>
                </c:pt>
                <c:pt idx="2">
                  <c:v>LE forze dell’ordine </c:v>
                </c:pt>
                <c:pt idx="3">
                  <c:v>Il sistema sanitario nazionale </c:v>
                </c:pt>
                <c:pt idx="4">
                  <c:v>Il terzo settore (associazioni, volontariato, ecc..)' </c:v>
                </c:pt>
                <c:pt idx="5">
                  <c:v>Le imprese </c:v>
                </c:pt>
                <c:pt idx="6">
                  <c:v>Le banche </c:v>
                </c:pt>
                <c:pt idx="7">
                  <c:v>I sindacati </c:v>
                </c:pt>
                <c:pt idx="8">
                  <c:v>I social network </c:v>
                </c:pt>
                <c:pt idx="9">
                  <c:v>I giornali </c:v>
                </c:pt>
                <c:pt idx="10">
                  <c:v>La TV</c:v>
                </c:pt>
                <c:pt idx="11">
                  <c:v>Il Governo nazionale </c:v>
                </c:pt>
                <c:pt idx="12">
                  <c:v>Ipartiti politici </c:v>
                </c:pt>
                <c:pt idx="13">
                  <c:v>Gli enti religiosi (chiese, moschee, templi)' </c:v>
                </c:pt>
              </c:strCache>
            </c:strRef>
          </c:cat>
          <c:val>
            <c:numRef>
              <c:f>Sheet1!$E$2:$E$15</c:f>
              <c:numCache>
                <c:formatCode>General</c:formatCode>
                <c:ptCount val="14"/>
                <c:pt idx="0">
                  <c:v>25</c:v>
                </c:pt>
                <c:pt idx="1">
                  <c:v>23</c:v>
                </c:pt>
                <c:pt idx="2">
                  <c:v>22</c:v>
                </c:pt>
                <c:pt idx="3">
                  <c:v>19</c:v>
                </c:pt>
                <c:pt idx="4">
                  <c:v>19</c:v>
                </c:pt>
                <c:pt idx="5">
                  <c:v>17</c:v>
                </c:pt>
                <c:pt idx="6">
                  <c:v>18</c:v>
                </c:pt>
                <c:pt idx="7">
                  <c:v>14</c:v>
                </c:pt>
                <c:pt idx="8">
                  <c:v>16</c:v>
                </c:pt>
                <c:pt idx="9">
                  <c:v>12</c:v>
                </c:pt>
                <c:pt idx="10">
                  <c:v>16</c:v>
                </c:pt>
                <c:pt idx="11">
                  <c:v>12</c:v>
                </c:pt>
                <c:pt idx="12">
                  <c:v>10</c:v>
                </c:pt>
                <c:pt idx="13">
                  <c:v>11</c:v>
                </c:pt>
              </c:numCache>
            </c:numRef>
          </c:val>
          <c:extLst>
            <c:ext xmlns:c16="http://schemas.microsoft.com/office/drawing/2014/chart" uri="{C3380CC4-5D6E-409C-BE32-E72D297353CC}">
              <c16:uniqueId val="{00000009-FA49-4C40-A7DD-A814B37BF849}"/>
            </c:ext>
          </c:extLst>
        </c:ser>
        <c:dLbls>
          <c:dLblPos val="ctr"/>
          <c:showLegendKey val="0"/>
          <c:showVal val="1"/>
          <c:showCatName val="0"/>
          <c:showSerName val="0"/>
          <c:showPercent val="0"/>
          <c:showBubbleSize val="0"/>
        </c:dLbls>
        <c:gapWidth val="70"/>
        <c:overlap val="10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General" sourceLinked="1"/>
        <c:majorTickMark val="out"/>
        <c:minorTickMark val="none"/>
        <c:tickLblPos val="nextTo"/>
        <c:crossAx val="366738640"/>
        <c:crosses val="autoZero"/>
        <c:crossBetween val="between"/>
      </c:valAx>
      <c:spPr>
        <a:noFill/>
        <a:ln>
          <a:noFill/>
        </a:ln>
        <a:effectLst/>
      </c:spPr>
    </c:plotArea>
    <c:legend>
      <c:legendPos val="t"/>
      <c:layout>
        <c:manualLayout>
          <c:xMode val="edge"/>
          <c:yMode val="edge"/>
          <c:x val="2.2355570749522692E-3"/>
          <c:y val="7.8691271952333816E-2"/>
          <c:w val="0.98709681432001095"/>
          <c:h val="0.106056215222755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legend>
    <c:plotVisOnly val="1"/>
    <c:dispBlanksAs val="zero"/>
    <c:showDLblsOverMax val="0"/>
  </c:chart>
  <c:spPr>
    <a:noFill/>
    <a:ln>
      <a:noFill/>
    </a:ln>
    <a:effectLst/>
  </c:spPr>
  <c:txPr>
    <a:bodyPr/>
    <a:lstStyle/>
    <a:p>
      <a:pPr>
        <a:defRPr sz="1200">
          <a:solidFill>
            <a:schemeClr val="tx1"/>
          </a:solidFill>
        </a:defRPr>
      </a:pPr>
      <a:endParaRPr lang="it-I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32953133413623E-2"/>
          <c:y val="3.7602994776781548E-3"/>
          <c:w val="0.97306714387974236"/>
          <c:h val="0.99443310829878218"/>
        </c:manualLayout>
      </c:layout>
      <c:barChart>
        <c:barDir val="bar"/>
        <c:grouping val="clustered"/>
        <c:varyColors val="0"/>
        <c:ser>
          <c:idx val="0"/>
          <c:order val="0"/>
          <c:tx>
            <c:strRef>
              <c:f>Sheet1!$B$1</c:f>
              <c:strCache>
                <c:ptCount val="1"/>
                <c:pt idx="0">
                  <c:v>Mai</c:v>
                </c:pt>
              </c:strCache>
            </c:strRef>
          </c:tx>
          <c:spPr>
            <a:solidFill>
              <a:schemeClr val="tx2"/>
            </a:solidFill>
            <a:ln>
              <a:noFill/>
            </a:ln>
            <a:effectLst/>
          </c:spPr>
          <c:invertIfNegative val="0"/>
          <c:dPt>
            <c:idx val="25"/>
            <c:invertIfNegative val="0"/>
            <c:bubble3D val="0"/>
            <c:extLst>
              <c:ext xmlns:c16="http://schemas.microsoft.com/office/drawing/2014/chart" uri="{C3380CC4-5D6E-409C-BE32-E72D297353CC}">
                <c16:uniqueId val="{00000004-EDCD-416D-9FAB-03B9EE8238E5}"/>
              </c:ext>
            </c:extLst>
          </c:dPt>
          <c:dPt>
            <c:idx val="26"/>
            <c:invertIfNegative val="0"/>
            <c:bubble3D val="0"/>
            <c:extLst>
              <c:ext xmlns:c16="http://schemas.microsoft.com/office/drawing/2014/chart" uri="{C3380CC4-5D6E-409C-BE32-E72D297353CC}">
                <c16:uniqueId val="{00000005-EDCD-416D-9FAB-03B9EE8238E5}"/>
              </c:ext>
            </c:extLst>
          </c:dPt>
          <c:dPt>
            <c:idx val="29"/>
            <c:invertIfNegative val="0"/>
            <c:bubble3D val="0"/>
            <c:extLst>
              <c:ext xmlns:c16="http://schemas.microsoft.com/office/drawing/2014/chart" uri="{C3380CC4-5D6E-409C-BE32-E72D297353CC}">
                <c16:uniqueId val="{00000006-EDCD-416D-9FAB-03B9EE8238E5}"/>
              </c:ext>
            </c:extLst>
          </c:dPt>
          <c:dPt>
            <c:idx val="31"/>
            <c:invertIfNegative val="0"/>
            <c:bubble3D val="0"/>
            <c:extLst>
              <c:ext xmlns:c16="http://schemas.microsoft.com/office/drawing/2014/chart" uri="{C3380CC4-5D6E-409C-BE32-E72D297353CC}">
                <c16:uniqueId val="{00000007-EDCD-416D-9FAB-03B9EE8238E5}"/>
              </c:ext>
            </c:extLst>
          </c:dPt>
          <c:dPt>
            <c:idx val="33"/>
            <c:invertIfNegative val="0"/>
            <c:bubble3D val="0"/>
            <c:extLst>
              <c:ext xmlns:c16="http://schemas.microsoft.com/office/drawing/2014/chart" uri="{C3380CC4-5D6E-409C-BE32-E72D297353CC}">
                <c16:uniqueId val="{00000008-EDCD-416D-9FAB-03B9EE8238E5}"/>
              </c:ext>
            </c:extLst>
          </c:dPt>
          <c:dPt>
            <c:idx val="34"/>
            <c:invertIfNegative val="0"/>
            <c:bubble3D val="0"/>
            <c:extLst>
              <c:ext xmlns:c16="http://schemas.microsoft.com/office/drawing/2014/chart" uri="{C3380CC4-5D6E-409C-BE32-E72D297353CC}">
                <c16:uniqueId val="{00000009-EDCD-416D-9FAB-03B9EE8238E5}"/>
              </c:ext>
            </c:extLst>
          </c:dPt>
          <c:dPt>
            <c:idx val="35"/>
            <c:invertIfNegative val="0"/>
            <c:bubble3D val="0"/>
            <c:extLst>
              <c:ext xmlns:c16="http://schemas.microsoft.com/office/drawing/2014/chart" uri="{C3380CC4-5D6E-409C-BE32-E72D297353CC}">
                <c16:uniqueId val="{0000000A-EDCD-416D-9FAB-03B9EE8238E5}"/>
              </c:ext>
            </c:extLst>
          </c:dPt>
          <c:dPt>
            <c:idx val="36"/>
            <c:invertIfNegative val="0"/>
            <c:bubble3D val="0"/>
            <c:extLst>
              <c:ext xmlns:c16="http://schemas.microsoft.com/office/drawing/2014/chart" uri="{C3380CC4-5D6E-409C-BE32-E72D297353CC}">
                <c16:uniqueId val="{0000000B-EDCD-416D-9FAB-03B9EE8238E5}"/>
              </c:ext>
            </c:extLst>
          </c:dPt>
          <c:dLbls>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A-4A31-4AE2-BA83-10FA64D2001B}"/>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India</c:v>
                </c:pt>
              </c:strCache>
            </c:strRef>
          </c:cat>
          <c:val>
            <c:numRef>
              <c:f>Sheet1!$B$2</c:f>
              <c:numCache>
                <c:formatCode>0</c:formatCode>
                <c:ptCount val="1"/>
                <c:pt idx="0">
                  <c:v>37</c:v>
                </c:pt>
              </c:numCache>
            </c:numRef>
          </c:val>
          <c:extLst>
            <c:ext xmlns:c16="http://schemas.microsoft.com/office/drawing/2014/chart" uri="{C3380CC4-5D6E-409C-BE32-E72D297353CC}">
              <c16:uniqueId val="{0000000C-EDCD-416D-9FAB-03B9EE8238E5}"/>
            </c:ext>
          </c:extLst>
        </c:ser>
        <c:dLbls>
          <c:dLblPos val="outEnd"/>
          <c:showLegendKey val="0"/>
          <c:showVal val="1"/>
          <c:showCatName val="0"/>
          <c:showSerName val="0"/>
          <c:showPercent val="0"/>
          <c:showBubbleSize val="0"/>
        </c:dLbls>
        <c:gapWidth val="50"/>
        <c:axId val="366738640"/>
        <c:axId val="495151528"/>
      </c:barChart>
      <c:catAx>
        <c:axId val="366738640"/>
        <c:scaling>
          <c:orientation val="maxMin"/>
        </c:scaling>
        <c:delete val="1"/>
        <c:axPos val="l"/>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max val="100"/>
        </c:scaling>
        <c:delete val="1"/>
        <c:axPos val="t"/>
        <c:numFmt formatCode="0" sourceLinked="1"/>
        <c:majorTickMark val="out"/>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06194602442631"/>
          <c:y val="0.36587787733015553"/>
          <c:w val="0.56044030162582936"/>
          <c:h val="0.59292182053429554"/>
        </c:manualLayout>
      </c:layout>
      <c:barChart>
        <c:barDir val="bar"/>
        <c:grouping val="stacked"/>
        <c:varyColors val="0"/>
        <c:ser>
          <c:idx val="0"/>
          <c:order val="0"/>
          <c:tx>
            <c:strRef>
              <c:f>Sheet1!$B$1</c:f>
              <c:strCache>
                <c:ptCount val="1"/>
                <c:pt idx="0">
                  <c:v>Molto importante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Importanza della presenza dei circoli ARCI in Italia</c:v>
                </c:pt>
                <c:pt idx="1">
                  <c:v>Importanza di frequentare ARCI per i propri bisogni personali</c:v>
                </c:pt>
              </c:strCache>
            </c:strRef>
          </c:cat>
          <c:val>
            <c:numRef>
              <c:f>Sheet1!$B$2:$B$3</c:f>
              <c:numCache>
                <c:formatCode>General</c:formatCode>
                <c:ptCount val="2"/>
                <c:pt idx="0">
                  <c:v>18</c:v>
                </c:pt>
                <c:pt idx="1">
                  <c:v>10</c:v>
                </c:pt>
              </c:numCache>
            </c:numRef>
          </c:val>
          <c:extLst>
            <c:ext xmlns:c16="http://schemas.microsoft.com/office/drawing/2014/chart" uri="{C3380CC4-5D6E-409C-BE32-E72D297353CC}">
              <c16:uniqueId val="{00000000-24D3-4B40-9D52-C0AD8F56D87B}"/>
            </c:ext>
          </c:extLst>
        </c:ser>
        <c:ser>
          <c:idx val="1"/>
          <c:order val="1"/>
          <c:tx>
            <c:strRef>
              <c:f>Sheet1!$C$1</c:f>
              <c:strCache>
                <c:ptCount val="1"/>
                <c:pt idx="0">
                  <c:v>Abbastanza importante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Importanza della presenza dei circoli ARCI in Italia</c:v>
                </c:pt>
                <c:pt idx="1">
                  <c:v>Importanza di frequentare ARCI per i propri bisogni personali</c:v>
                </c:pt>
              </c:strCache>
            </c:strRef>
          </c:cat>
          <c:val>
            <c:numRef>
              <c:f>Sheet1!$C$2:$C$3</c:f>
              <c:numCache>
                <c:formatCode>General</c:formatCode>
                <c:ptCount val="2"/>
                <c:pt idx="0">
                  <c:v>54</c:v>
                </c:pt>
                <c:pt idx="1">
                  <c:v>49</c:v>
                </c:pt>
              </c:numCache>
            </c:numRef>
          </c:val>
          <c:extLst>
            <c:ext xmlns:c16="http://schemas.microsoft.com/office/drawing/2014/chart" uri="{C3380CC4-5D6E-409C-BE32-E72D297353CC}">
              <c16:uniqueId val="{00000001-24D3-4B40-9D52-C0AD8F56D87B}"/>
            </c:ext>
          </c:extLst>
        </c:ser>
        <c:dLbls>
          <c:showLegendKey val="0"/>
          <c:showVal val="0"/>
          <c:showCatName val="0"/>
          <c:showSerName val="0"/>
          <c:showPercent val="0"/>
          <c:showBubbleSize val="0"/>
        </c:dLbls>
        <c:gapWidth val="50"/>
        <c:overlap val="100"/>
        <c:axId val="1478587040"/>
        <c:axId val="1708475504"/>
      </c:barChart>
      <c:catAx>
        <c:axId val="1478587040"/>
        <c:scaling>
          <c:orientation val="maxMin"/>
        </c:scaling>
        <c:delete val="1"/>
        <c:axPos val="l"/>
        <c:numFmt formatCode="General" sourceLinked="1"/>
        <c:majorTickMark val="out"/>
        <c:minorTickMark val="none"/>
        <c:tickLblPos val="nextTo"/>
        <c:crossAx val="1708475504"/>
        <c:crosses val="autoZero"/>
        <c:auto val="1"/>
        <c:lblAlgn val="ctr"/>
        <c:lblOffset val="100"/>
        <c:noMultiLvlLbl val="0"/>
      </c:catAx>
      <c:valAx>
        <c:axId val="1708475504"/>
        <c:scaling>
          <c:orientation val="minMax"/>
          <c:max val="100"/>
        </c:scaling>
        <c:delete val="1"/>
        <c:axPos val="t"/>
        <c:numFmt formatCode="General" sourceLinked="1"/>
        <c:majorTickMark val="out"/>
        <c:minorTickMark val="none"/>
        <c:tickLblPos val="nextTo"/>
        <c:crossAx val="1478587040"/>
        <c:crosses val="autoZero"/>
        <c:crossBetween val="between"/>
      </c:valAx>
      <c:spPr>
        <a:noFill/>
        <a:ln>
          <a:noFill/>
        </a:ln>
        <a:effectLst/>
      </c:spPr>
    </c:plotArea>
    <c:legend>
      <c:legendPos val="r"/>
      <c:layout>
        <c:manualLayout>
          <c:xMode val="edge"/>
          <c:yMode val="edge"/>
          <c:x val="0.36739892240503091"/>
          <c:y val="0.17526576116267847"/>
          <c:w val="0.37490327274491558"/>
          <c:h val="0.17288311820323427"/>
        </c:manualLayout>
      </c:layout>
      <c:overlay val="0"/>
      <c:spPr>
        <a:noFill/>
        <a:ln>
          <a:noFill/>
        </a:ln>
        <a:effectLst/>
      </c:spPr>
      <c:txPr>
        <a:bodyPr rot="0" spcFirstLastPara="1" vertOverflow="ellipsis" vert="horz" wrap="square" anchor="ctr" anchorCtr="1"/>
        <a:lstStyle/>
        <a:p>
          <a:pPr marL="0" algn="ctr" defTabSz="914400" rtl="0" eaLnBrk="1" fontAlgn="ctr" latinLnBrk="0" hangingPunct="1">
            <a:defRPr lang="en-US" sz="1000" b="0" i="0" u="none" strike="noStrike" kern="1200" baseline="0">
              <a:solidFill>
                <a:srgbClr val="000000"/>
              </a:solidFill>
              <a:effectLst/>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506981420581885"/>
          <c:y val="3.6330418000053398E-2"/>
          <c:w val="0.38358649405156675"/>
          <c:h val="0.86453903279082456"/>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82DD-4DBE-9789-66BCCB7F02DF}"/>
              </c:ext>
            </c:extLst>
          </c:dPt>
          <c:dPt>
            <c:idx val="1"/>
            <c:invertIfNegative val="0"/>
            <c:bubble3D val="0"/>
            <c:spPr>
              <a:solidFill>
                <a:schemeClr val="bg1"/>
              </a:solidFill>
              <a:ln>
                <a:noFill/>
              </a:ln>
              <a:effectLst/>
            </c:spPr>
            <c:extLst>
              <c:ext xmlns:c16="http://schemas.microsoft.com/office/drawing/2014/chart" uri="{C3380CC4-5D6E-409C-BE32-E72D297353CC}">
                <c16:uniqueId val="{00000003-82DD-4DBE-9789-66BCCB7F02DF}"/>
              </c:ext>
            </c:extLst>
          </c:dPt>
          <c:dLbls>
            <c:numFmt formatCode="#&quot;%&quot;"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Laurea</c:v>
                </c:pt>
                <c:pt idx="1">
                  <c:v>Diploma di scuola superiore</c:v>
                </c:pt>
                <c:pt idx="2">
                  <c:v>Diploma di scuola media / primaria</c:v>
                </c:pt>
              </c:strCache>
            </c:strRef>
          </c:cat>
          <c:val>
            <c:numRef>
              <c:f>Sheet1!$B$2:$B$4</c:f>
              <c:numCache>
                <c:formatCode>General</c:formatCode>
                <c:ptCount val="3"/>
                <c:pt idx="0">
                  <c:v>17</c:v>
                </c:pt>
                <c:pt idx="1">
                  <c:v>60</c:v>
                </c:pt>
                <c:pt idx="2">
                  <c:v>23</c:v>
                </c:pt>
              </c:numCache>
            </c:numRef>
          </c:val>
          <c:extLst>
            <c:ext xmlns:c16="http://schemas.microsoft.com/office/drawing/2014/chart" uri="{C3380CC4-5D6E-409C-BE32-E72D297353CC}">
              <c16:uniqueId val="{00000004-82DD-4DBE-9789-66BCCB7F02DF}"/>
            </c:ext>
          </c:extLst>
        </c:ser>
        <c:dLbls>
          <c:showLegendKey val="0"/>
          <c:showVal val="0"/>
          <c:showCatName val="0"/>
          <c:showSerName val="0"/>
          <c:showPercent val="0"/>
          <c:showBubbleSize val="0"/>
        </c:dLbls>
        <c:gapWidth val="25"/>
        <c:axId val="1864325999"/>
        <c:axId val="1761194767"/>
      </c:barChart>
      <c:catAx>
        <c:axId val="1864325999"/>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scaling>
        <c:delete val="0"/>
        <c:axPos val="b"/>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bg1"/>
          </a:solidFill>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95591269951757"/>
          <c:y val="1.146217242110311E-2"/>
          <c:w val="0.46757121490508569"/>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D0B0-46D7-88C4-193662244086}"/>
              </c:ext>
            </c:extLst>
          </c:dPt>
          <c:dPt>
            <c:idx val="1"/>
            <c:invertIfNegative val="0"/>
            <c:bubble3D val="0"/>
            <c:spPr>
              <a:solidFill>
                <a:schemeClr val="bg1"/>
              </a:solidFill>
              <a:ln>
                <a:noFill/>
              </a:ln>
              <a:effectLst/>
            </c:spPr>
            <c:extLst>
              <c:ext xmlns:c16="http://schemas.microsoft.com/office/drawing/2014/chart" uri="{C3380CC4-5D6E-409C-BE32-E72D297353CC}">
                <c16:uniqueId val="{00000003-D0B0-46D7-88C4-193662244086}"/>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Città </c:v>
                </c:pt>
                <c:pt idx="1">
                  <c:v>Paesi e sobborghi</c:v>
                </c:pt>
                <c:pt idx="2">
                  <c:v>Aree rurali</c:v>
                </c:pt>
              </c:strCache>
            </c:strRef>
          </c:cat>
          <c:val>
            <c:numRef>
              <c:f>Sheet1!$B$2:$B$4</c:f>
              <c:numCache>
                <c:formatCode>General</c:formatCode>
                <c:ptCount val="3"/>
                <c:pt idx="0">
                  <c:v>38</c:v>
                </c:pt>
                <c:pt idx="1">
                  <c:v>47</c:v>
                </c:pt>
                <c:pt idx="2">
                  <c:v>14</c:v>
                </c:pt>
              </c:numCache>
            </c:numRef>
          </c:val>
          <c:extLst>
            <c:ext xmlns:c16="http://schemas.microsoft.com/office/drawing/2014/chart" uri="{C3380CC4-5D6E-409C-BE32-E72D297353CC}">
              <c16:uniqueId val="{00000004-D0B0-46D7-88C4-193662244086}"/>
            </c:ext>
          </c:extLst>
        </c:ser>
        <c:dLbls>
          <c:showLegendKey val="0"/>
          <c:showVal val="0"/>
          <c:showCatName val="0"/>
          <c:showSerName val="0"/>
          <c:showPercent val="0"/>
          <c:showBubbleSize val="0"/>
        </c:dLbls>
        <c:gapWidth val="25"/>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t"/>
        <c:numFmt formatCode="General" sourceLinked="1"/>
        <c:majorTickMark val="out"/>
        <c:minorTickMark val="none"/>
        <c:tickLblPos val="nextTo"/>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38386986596346"/>
          <c:y val="0"/>
          <c:w val="0.43967580381014987"/>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D0B0-46D7-88C4-193662244086}"/>
              </c:ext>
            </c:extLst>
          </c:dPt>
          <c:dPt>
            <c:idx val="1"/>
            <c:invertIfNegative val="0"/>
            <c:bubble3D val="0"/>
            <c:spPr>
              <a:solidFill>
                <a:schemeClr val="bg1"/>
              </a:solidFill>
              <a:ln>
                <a:noFill/>
              </a:ln>
              <a:effectLst/>
            </c:spPr>
            <c:extLst>
              <c:ext xmlns:c16="http://schemas.microsoft.com/office/drawing/2014/chart" uri="{C3380CC4-5D6E-409C-BE32-E72D297353CC}">
                <c16:uniqueId val="{00000003-D0B0-46D7-88C4-193662244086}"/>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Disoccupato/a </c:v>
                </c:pt>
                <c:pt idx="1">
                  <c:v>In cerca di prima occupazione</c:v>
                </c:pt>
                <c:pt idx="2">
                  <c:v>In procinto di iniziare un lavoro dipendente/attività in proprio</c:v>
                </c:pt>
                <c:pt idx="3">
                  <c:v>Inattivo/a</c:v>
                </c:pt>
              </c:strCache>
            </c:strRef>
          </c:cat>
          <c:val>
            <c:numRef>
              <c:f>Sheet1!$B$2:$B$5</c:f>
              <c:numCache>
                <c:formatCode>General</c:formatCode>
                <c:ptCount val="4"/>
                <c:pt idx="0">
                  <c:v>52</c:v>
                </c:pt>
                <c:pt idx="1">
                  <c:v>28</c:v>
                </c:pt>
                <c:pt idx="2">
                  <c:v>11</c:v>
                </c:pt>
                <c:pt idx="3" formatCode="0">
                  <c:v>9</c:v>
                </c:pt>
              </c:numCache>
            </c:numRef>
          </c:val>
          <c:extLst>
            <c:ext xmlns:c16="http://schemas.microsoft.com/office/drawing/2014/chart" uri="{C3380CC4-5D6E-409C-BE32-E72D297353CC}">
              <c16:uniqueId val="{00000004-D0B0-46D7-88C4-193662244086}"/>
            </c:ext>
          </c:extLst>
        </c:ser>
        <c:dLbls>
          <c:showLegendKey val="0"/>
          <c:showVal val="0"/>
          <c:showCatName val="0"/>
          <c:showSerName val="0"/>
          <c:showPercent val="0"/>
          <c:showBubbleSize val="0"/>
        </c:dLbls>
        <c:gapWidth val="62"/>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5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t"/>
        <c:numFmt formatCode="General" sourceLinked="1"/>
        <c:majorTickMark val="out"/>
        <c:minorTickMark val="none"/>
        <c:tickLblPos val="nextTo"/>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4043108672666"/>
          <c:y val="1.1461857731874033E-2"/>
          <c:w val="0.50859568913273345"/>
          <c:h val="0.78652673593409883"/>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B3AF-403B-B52D-07F5831A9C6F}"/>
              </c:ext>
            </c:extLst>
          </c:dPt>
          <c:dPt>
            <c:idx val="1"/>
            <c:invertIfNegative val="0"/>
            <c:bubble3D val="0"/>
            <c:spPr>
              <a:solidFill>
                <a:schemeClr val="bg1"/>
              </a:solidFill>
              <a:ln>
                <a:noFill/>
              </a:ln>
              <a:effectLst/>
            </c:spPr>
            <c:extLst>
              <c:ext xmlns:c16="http://schemas.microsoft.com/office/drawing/2014/chart" uri="{C3380CC4-5D6E-409C-BE32-E72D297353CC}">
                <c16:uniqueId val="{00000003-B3AF-403B-B52D-07F5831A9C6F}"/>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 occupato/a</c:v>
                </c:pt>
                <c:pt idx="1">
                  <c:v>Dipendente con contratto stabile</c:v>
                </c:pt>
                <c:pt idx="2">
                  <c:v>Dipendente con contratto non stabile</c:v>
                </c:pt>
                <c:pt idx="3">
                  <c:v>Lavoro autonomo</c:v>
                </c:pt>
              </c:strCache>
            </c:strRef>
          </c:cat>
          <c:val>
            <c:numRef>
              <c:f>Sheet1!$B$2:$B$5</c:f>
              <c:numCache>
                <c:formatCode>General</c:formatCode>
                <c:ptCount val="4"/>
                <c:pt idx="0">
                  <c:v>53</c:v>
                </c:pt>
                <c:pt idx="1">
                  <c:v>14</c:v>
                </c:pt>
                <c:pt idx="2">
                  <c:v>26</c:v>
                </c:pt>
                <c:pt idx="3">
                  <c:v>8</c:v>
                </c:pt>
              </c:numCache>
            </c:numRef>
          </c:val>
          <c:extLst>
            <c:ext xmlns:c16="http://schemas.microsoft.com/office/drawing/2014/chart" uri="{C3380CC4-5D6E-409C-BE32-E72D297353CC}">
              <c16:uniqueId val="{00000004-B3AF-403B-B52D-07F5831A9C6F}"/>
            </c:ext>
          </c:extLst>
        </c:ser>
        <c:dLbls>
          <c:showLegendKey val="0"/>
          <c:showVal val="0"/>
          <c:showCatName val="0"/>
          <c:showSerName val="0"/>
          <c:showPercent val="0"/>
          <c:showBubbleSize val="0"/>
        </c:dLbls>
        <c:gapWidth val="72"/>
        <c:axId val="1864325999"/>
        <c:axId val="1761194767"/>
      </c:barChart>
      <c:catAx>
        <c:axId val="1864325999"/>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b"/>
        <c:numFmt formatCode="General" sourceLinked="1"/>
        <c:majorTickMark val="out"/>
        <c:minorTickMark val="none"/>
        <c:tickLblPos val="none"/>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318714695884063"/>
          <c:y val="1.4359741541847725E-2"/>
          <c:w val="0.51681277960068084"/>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CBA9-4C51-AA25-AFEE7156AA7C}"/>
              </c:ext>
            </c:extLst>
          </c:dPt>
          <c:dPt>
            <c:idx val="1"/>
            <c:invertIfNegative val="0"/>
            <c:bubble3D val="0"/>
            <c:spPr>
              <a:solidFill>
                <a:schemeClr val="bg1"/>
              </a:solidFill>
              <a:ln>
                <a:noFill/>
              </a:ln>
              <a:effectLst/>
            </c:spPr>
            <c:extLst>
              <c:ext xmlns:c16="http://schemas.microsoft.com/office/drawing/2014/chart" uri="{C3380CC4-5D6E-409C-BE32-E72D297353CC}">
                <c16:uniqueId val="{00000003-CBA9-4C51-AA25-AFEE7156AA7C}"/>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Lavora</c:v>
                </c:pt>
                <c:pt idx="1">
                  <c:v>Studia e Lavora</c:v>
                </c:pt>
                <c:pt idx="2">
                  <c:v>Studia</c:v>
                </c:pt>
                <c:pt idx="3">
                  <c:v>Non studia e non lavora</c:v>
                </c:pt>
              </c:strCache>
            </c:strRef>
          </c:cat>
          <c:val>
            <c:numRef>
              <c:f>Sheet1!$B$2:$B$5</c:f>
              <c:numCache>
                <c:formatCode>General</c:formatCode>
                <c:ptCount val="4"/>
                <c:pt idx="0">
                  <c:v>31</c:v>
                </c:pt>
                <c:pt idx="1">
                  <c:v>16</c:v>
                </c:pt>
                <c:pt idx="2">
                  <c:v>35</c:v>
                </c:pt>
                <c:pt idx="3">
                  <c:v>18</c:v>
                </c:pt>
              </c:numCache>
            </c:numRef>
          </c:val>
          <c:extLst>
            <c:ext xmlns:c16="http://schemas.microsoft.com/office/drawing/2014/chart" uri="{C3380CC4-5D6E-409C-BE32-E72D297353CC}">
              <c16:uniqueId val="{0000000E-CBA9-4C51-AA25-AFEE7156AA7C}"/>
            </c:ext>
          </c:extLst>
        </c:ser>
        <c:dLbls>
          <c:showLegendKey val="0"/>
          <c:showVal val="0"/>
          <c:showCatName val="0"/>
          <c:showSerName val="0"/>
          <c:showPercent val="0"/>
          <c:showBubbleSize val="0"/>
        </c:dLbls>
        <c:gapWidth val="96"/>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700" b="1"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t"/>
        <c:numFmt formatCode="General" sourceLinked="1"/>
        <c:majorTickMark val="out"/>
        <c:minorTickMark val="none"/>
        <c:tickLblPos val="none"/>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93051651689512"/>
          <c:y val="0"/>
          <c:w val="0.46556510103731247"/>
          <c:h val="0.98564001622398578"/>
        </c:manualLayout>
      </c:layout>
      <c:barChart>
        <c:barDir val="bar"/>
        <c:grouping val="clustered"/>
        <c:varyColors val="0"/>
        <c:ser>
          <c:idx val="0"/>
          <c:order val="0"/>
          <c:tx>
            <c:strRef>
              <c:f>Sheet1!$B$1</c:f>
              <c:strCache>
                <c:ptCount val="1"/>
                <c:pt idx="0">
                  <c:v>Series 1</c:v>
                </c:pt>
              </c:strCache>
            </c:strRef>
          </c:tx>
          <c:spPr>
            <a:solidFill>
              <a:schemeClr val="bg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7142-4979-BCE8-43F72FC8179B}"/>
              </c:ext>
            </c:extLst>
          </c:dPt>
          <c:dPt>
            <c:idx val="5"/>
            <c:invertIfNegative val="0"/>
            <c:bubble3D val="0"/>
            <c:spPr>
              <a:solidFill>
                <a:schemeClr val="bg1"/>
              </a:solidFill>
              <a:ln>
                <a:noFill/>
              </a:ln>
              <a:effectLst/>
            </c:spPr>
            <c:extLst>
              <c:ext xmlns:c16="http://schemas.microsoft.com/office/drawing/2014/chart" uri="{C3380CC4-5D6E-409C-BE32-E72D297353CC}">
                <c16:uniqueId val="{00000003-D3D0-4257-A106-5F1D23A70371}"/>
              </c:ext>
            </c:extLst>
          </c:dPt>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Non ho ancora trovato un lavoro che mi interessa</c:v>
                </c:pt>
                <c:pt idx="1">
                  <c:v>C’è solo offerta di lavoro precario e mal retribuito</c:v>
                </c:pt>
                <c:pt idx="2">
                  <c:v>Problemi di salute transitori</c:v>
                </c:pt>
                <c:pt idx="3">
                  <c:v>Per occuparmi della famiglia </c:v>
                </c:pt>
                <c:pt idx="4">
                  <c:v>Mi sono preso un periodo di riflessione per fare altre esperienze </c:v>
                </c:pt>
                <c:pt idx="5">
                  <c:v>Comunque non lo troverei, ho smesso di cercare</c:v>
                </c:pt>
                <c:pt idx="6">
                  <c:v>Per ora non ne ho necessità</c:v>
                </c:pt>
              </c:strCache>
            </c:strRef>
          </c:cat>
          <c:val>
            <c:numRef>
              <c:f>Sheet1!$B$2:$B$8</c:f>
              <c:numCache>
                <c:formatCode>General</c:formatCode>
                <c:ptCount val="7"/>
                <c:pt idx="0">
                  <c:v>38</c:v>
                </c:pt>
                <c:pt idx="1">
                  <c:v>25</c:v>
                </c:pt>
                <c:pt idx="2">
                  <c:v>9</c:v>
                </c:pt>
                <c:pt idx="3">
                  <c:v>8</c:v>
                </c:pt>
                <c:pt idx="4">
                  <c:v>5</c:v>
                </c:pt>
                <c:pt idx="5">
                  <c:v>2</c:v>
                </c:pt>
                <c:pt idx="6">
                  <c:v>2</c:v>
                </c:pt>
              </c:numCache>
            </c:numRef>
          </c:val>
          <c:extLst>
            <c:ext xmlns:c16="http://schemas.microsoft.com/office/drawing/2014/chart" uri="{C3380CC4-5D6E-409C-BE32-E72D297353CC}">
              <c16:uniqueId val="{00000004-7142-4979-BCE8-43F72FC8179B}"/>
            </c:ext>
          </c:extLst>
        </c:ser>
        <c:dLbls>
          <c:showLegendKey val="0"/>
          <c:showVal val="0"/>
          <c:showCatName val="0"/>
          <c:showSerName val="0"/>
          <c:showPercent val="0"/>
          <c:showBubbleSize val="0"/>
        </c:dLbls>
        <c:gapWidth val="62"/>
        <c:axId val="1864325999"/>
        <c:axId val="1761194767"/>
      </c:barChart>
      <c:catAx>
        <c:axId val="1864325999"/>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50" b="0" i="0" u="none" strike="noStrike" kern="1200" baseline="0">
                <a:solidFill>
                  <a:schemeClr val="bg1"/>
                </a:solidFill>
                <a:latin typeface="+mn-lt"/>
                <a:ea typeface="+mn-ea"/>
                <a:cs typeface="+mn-cs"/>
              </a:defRPr>
            </a:pPr>
            <a:endParaRPr lang="it-IT"/>
          </a:p>
        </c:txPr>
        <c:crossAx val="1761194767"/>
        <c:crosses val="autoZero"/>
        <c:auto val="1"/>
        <c:lblAlgn val="ctr"/>
        <c:lblOffset val="100"/>
        <c:noMultiLvlLbl val="0"/>
      </c:catAx>
      <c:valAx>
        <c:axId val="1761194767"/>
        <c:scaling>
          <c:orientation val="minMax"/>
          <c:max val="100"/>
          <c:min val="0"/>
        </c:scaling>
        <c:delete val="1"/>
        <c:axPos val="t"/>
        <c:numFmt formatCode="General" sourceLinked="1"/>
        <c:majorTickMark val="out"/>
        <c:minorTickMark val="none"/>
        <c:tickLblPos val="nextTo"/>
        <c:crossAx val="18643259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74006052777E-2"/>
          <c:y val="6.0574578223810648E-3"/>
          <c:w val="0.96613704285007851"/>
          <c:h val="0.97944541737188062"/>
        </c:manualLayout>
      </c:layout>
      <c:barChart>
        <c:barDir val="bar"/>
        <c:grouping val="clustered"/>
        <c:varyColors val="0"/>
        <c:ser>
          <c:idx val="0"/>
          <c:order val="0"/>
          <c:tx>
            <c:strRef>
              <c:f>Sheet1!$B$1</c:f>
              <c:strCache>
                <c:ptCount val="1"/>
                <c:pt idx="0">
                  <c:v>Difference Mean - Actual</c:v>
                </c:pt>
              </c:strCache>
            </c:strRef>
          </c:tx>
          <c:spPr>
            <a:solidFill>
              <a:srgbClr val="007681"/>
            </a:solidFill>
            <a:ln>
              <a:noFill/>
            </a:ln>
            <a:effectLst/>
          </c:spPr>
          <c:invertIfNegative val="0"/>
          <c:dPt>
            <c:idx val="18"/>
            <c:invertIfNegative val="0"/>
            <c:bubble3D val="0"/>
            <c:extLst>
              <c:ext xmlns:c16="http://schemas.microsoft.com/office/drawing/2014/chart" uri="{C3380CC4-5D6E-409C-BE32-E72D297353CC}">
                <c16:uniqueId val="{00000003-E71E-42B1-97BF-1ADD24874B13}"/>
              </c:ext>
            </c:extLst>
          </c:dPt>
          <c:dPt>
            <c:idx val="25"/>
            <c:invertIfNegative val="0"/>
            <c:bubble3D val="0"/>
            <c:extLst>
              <c:ext xmlns:c16="http://schemas.microsoft.com/office/drawing/2014/chart" uri="{C3380CC4-5D6E-409C-BE32-E72D297353CC}">
                <c16:uniqueId val="{00000004-E71E-42B1-97BF-1ADD24874B13}"/>
              </c:ext>
            </c:extLst>
          </c:dPt>
          <c:dPt>
            <c:idx val="26"/>
            <c:invertIfNegative val="0"/>
            <c:bubble3D val="0"/>
            <c:extLst>
              <c:ext xmlns:c16="http://schemas.microsoft.com/office/drawing/2014/chart" uri="{C3380CC4-5D6E-409C-BE32-E72D297353CC}">
                <c16:uniqueId val="{00000005-E71E-42B1-97BF-1ADD24874B13}"/>
              </c:ext>
            </c:extLst>
          </c:dPt>
          <c:dPt>
            <c:idx val="29"/>
            <c:invertIfNegative val="0"/>
            <c:bubble3D val="0"/>
            <c:extLst>
              <c:ext xmlns:c16="http://schemas.microsoft.com/office/drawing/2014/chart" uri="{C3380CC4-5D6E-409C-BE32-E72D297353CC}">
                <c16:uniqueId val="{00000006-E71E-42B1-97BF-1ADD24874B13}"/>
              </c:ext>
            </c:extLst>
          </c:dPt>
          <c:dPt>
            <c:idx val="31"/>
            <c:invertIfNegative val="0"/>
            <c:bubble3D val="0"/>
            <c:extLst>
              <c:ext xmlns:c16="http://schemas.microsoft.com/office/drawing/2014/chart" uri="{C3380CC4-5D6E-409C-BE32-E72D297353CC}">
                <c16:uniqueId val="{00000007-E71E-42B1-97BF-1ADD24874B13}"/>
              </c:ext>
            </c:extLst>
          </c:dPt>
          <c:dPt>
            <c:idx val="33"/>
            <c:invertIfNegative val="0"/>
            <c:bubble3D val="0"/>
            <c:extLst>
              <c:ext xmlns:c16="http://schemas.microsoft.com/office/drawing/2014/chart" uri="{C3380CC4-5D6E-409C-BE32-E72D297353CC}">
                <c16:uniqueId val="{00000008-E71E-42B1-97BF-1ADD24874B13}"/>
              </c:ext>
            </c:extLst>
          </c:dPt>
          <c:dPt>
            <c:idx val="34"/>
            <c:invertIfNegative val="0"/>
            <c:bubble3D val="0"/>
            <c:extLst>
              <c:ext xmlns:c16="http://schemas.microsoft.com/office/drawing/2014/chart" uri="{C3380CC4-5D6E-409C-BE32-E72D297353CC}">
                <c16:uniqueId val="{00000009-E71E-42B1-97BF-1ADD24874B13}"/>
              </c:ext>
            </c:extLst>
          </c:dPt>
          <c:dPt>
            <c:idx val="35"/>
            <c:invertIfNegative val="0"/>
            <c:bubble3D val="0"/>
            <c:spPr>
              <a:solidFill>
                <a:srgbClr val="CB333B"/>
              </a:solidFill>
              <a:ln>
                <a:noFill/>
              </a:ln>
              <a:effectLst/>
            </c:spPr>
            <c:extLst>
              <c:ext xmlns:c16="http://schemas.microsoft.com/office/drawing/2014/chart" uri="{C3380CC4-5D6E-409C-BE32-E72D297353CC}">
                <c16:uniqueId val="{0000000B-E71E-42B1-97BF-1ADD24874B13}"/>
              </c:ext>
            </c:extLst>
          </c:dPt>
          <c:dPt>
            <c:idx val="36"/>
            <c:invertIfNegative val="0"/>
            <c:bubble3D val="0"/>
            <c:extLst>
              <c:ext xmlns:c16="http://schemas.microsoft.com/office/drawing/2014/chart" uri="{C3380CC4-5D6E-409C-BE32-E72D297353CC}">
                <c16:uniqueId val="{0000000C-E71E-42B1-97BF-1ADD24874B13}"/>
              </c:ext>
            </c:extLst>
          </c:dPt>
          <c:dLbls>
            <c:dLbl>
              <c:idx val="32"/>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D-E71E-42B1-97BF-1ADD24874B13}"/>
                </c:ext>
              </c:extLst>
            </c:dLbl>
            <c:dLbl>
              <c:idx val="33"/>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8-E71E-42B1-97BF-1ADD24874B13}"/>
                </c:ext>
              </c:extLst>
            </c:dLbl>
            <c:dLbl>
              <c:idx val="34"/>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9-E71E-42B1-97BF-1ADD24874B13}"/>
                </c:ext>
              </c:extLst>
            </c:dLbl>
            <c:dLbl>
              <c:idx val="35"/>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B-E71E-42B1-97BF-1ADD24874B13}"/>
                </c:ext>
              </c:extLst>
            </c:dLbl>
            <c:dLbl>
              <c:idx val="36"/>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C-E71E-42B1-97BF-1ADD24874B13}"/>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Mexico</c:v>
                </c:pt>
                <c:pt idx="1">
                  <c:v>India</c:v>
                </c:pt>
                <c:pt idx="2">
                  <c:v>Brazil</c:v>
                </c:pt>
              </c:strCache>
            </c:strRef>
          </c:cat>
          <c:val>
            <c:numRef>
              <c:f>Sheet1!$B$2:$B$4</c:f>
              <c:numCache>
                <c:formatCode>0</c:formatCode>
                <c:ptCount val="3"/>
                <c:pt idx="0">
                  <c:v>0</c:v>
                </c:pt>
                <c:pt idx="1">
                  <c:v>0</c:v>
                </c:pt>
                <c:pt idx="2">
                  <c:v>0</c:v>
                </c:pt>
              </c:numCache>
            </c:numRef>
          </c:val>
          <c:extLst>
            <c:ext xmlns:c16="http://schemas.microsoft.com/office/drawing/2014/chart" uri="{C3380CC4-5D6E-409C-BE32-E72D297353CC}">
              <c16:uniqueId val="{0000000E-E71E-42B1-97BF-1ADD24874B13}"/>
            </c:ext>
          </c:extLst>
        </c:ser>
        <c:dLbls>
          <c:showLegendKey val="0"/>
          <c:showVal val="0"/>
          <c:showCatName val="0"/>
          <c:showSerName val="0"/>
          <c:showPercent val="0"/>
          <c:showBubbleSize val="0"/>
        </c:dLbls>
        <c:gapWidth val="50"/>
        <c:axId val="366738640"/>
        <c:axId val="495151528"/>
      </c:barChart>
      <c:catAx>
        <c:axId val="366738640"/>
        <c:scaling>
          <c:orientation val="maxMin"/>
        </c:scaling>
        <c:delete val="1"/>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low"/>
        <c:crossAx val="495151528"/>
        <c:crosses val="autoZero"/>
        <c:auto val="1"/>
        <c:lblAlgn val="ctr"/>
        <c:lblOffset val="100"/>
        <c:noMultiLvlLbl val="0"/>
      </c:catAx>
      <c:valAx>
        <c:axId val="495151528"/>
        <c:scaling>
          <c:orientation val="minMax"/>
        </c:scaling>
        <c:delete val="1"/>
        <c:axPos val="t"/>
        <c:numFmt formatCode="0" sourceLinked="1"/>
        <c:majorTickMark val="none"/>
        <c:minorTickMark val="none"/>
        <c:tickLblPos val="nextTo"/>
        <c:crossAx val="36673864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0.51061</cdr:x>
      <cdr:y>0.07472</cdr:y>
    </cdr:from>
    <cdr:to>
      <cdr:x>0.6299</cdr:x>
      <cdr:y>0.93211</cdr:y>
    </cdr:to>
    <cdr:sp macro="" textlink="">
      <cdr:nvSpPr>
        <cdr:cNvPr id="2" name="Freccia a gallone 1">
          <a:extLst xmlns:a="http://schemas.openxmlformats.org/drawingml/2006/main">
            <a:ext uri="{FF2B5EF4-FFF2-40B4-BE49-F238E27FC236}">
              <a16:creationId xmlns:a16="http://schemas.microsoft.com/office/drawing/2014/main" id="{6098AF9B-0AA3-24CA-E20B-36A5EDEE1D49}"/>
            </a:ext>
          </a:extLst>
        </cdr:cNvPr>
        <cdr:cNvSpPr/>
      </cdr:nvSpPr>
      <cdr:spPr>
        <a:xfrm xmlns:a="http://schemas.openxmlformats.org/drawingml/2006/main">
          <a:off x="1254544" y="128769"/>
          <a:ext cx="293093" cy="1477511"/>
        </a:xfrm>
        <a:prstGeom xmlns:a="http://schemas.openxmlformats.org/drawingml/2006/main" prst="chevron">
          <a:avLst/>
        </a:prstGeom>
        <a:solidFill xmlns:a="http://schemas.openxmlformats.org/drawingml/2006/main">
          <a:schemeClr val="tx2"/>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l">
            <a:lnSpc>
              <a:spcPct val="115000"/>
            </a:lnSpc>
            <a:spcBef>
              <a:spcPts val="400"/>
            </a:spcBef>
            <a:spcAft>
              <a:spcPts val="400"/>
            </a:spcAft>
          </a:pPr>
          <a:endParaRPr lang="it-IT" sz="12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numéro de diapositive 6">
            <a:extLst>
              <a:ext uri="{FF2B5EF4-FFF2-40B4-BE49-F238E27FC236}">
                <a16:creationId xmlns:a16="http://schemas.microsoft.com/office/drawing/2014/main" id="{24EDE16D-8876-4EF1-8863-60C2FE4CD79C}"/>
              </a:ext>
            </a:extLst>
          </p:cNvPr>
          <p:cNvSpPr>
            <a:spLocks noGrp="1"/>
          </p:cNvSpPr>
          <p:nvPr>
            <p:ph type="sldNum" sz="quarter" idx="3"/>
          </p:nvPr>
        </p:nvSpPr>
        <p:spPr>
          <a:xfrm>
            <a:off x="3188970" y="8562234"/>
            <a:ext cx="480060" cy="362639"/>
          </a:xfrm>
          <a:prstGeom prst="rect">
            <a:avLst/>
          </a:prstGeom>
        </p:spPr>
        <p:txBody>
          <a:bodyPr vert="horz" lIns="91440" tIns="45720" rIns="91440" bIns="45720" rtlCol="0" anchor="b"/>
          <a:lstStyle>
            <a:lvl1pPr algn="l">
              <a:defRPr sz="800" b="1">
                <a:latin typeface="Barlow" panose="020B0604020202020204" pitchFamily="34" charset="0"/>
              </a:defRPr>
            </a:lvl1pPr>
          </a:lstStyle>
          <a:p>
            <a:pPr algn="ctr"/>
            <a:fld id="{3B8578AD-0529-46A5-84EB-6338160D5A7D}" type="slidenum">
              <a:rPr lang="en-GB" smtClean="0"/>
              <a:pPr algn="ctr"/>
              <a:t>‹N›</a:t>
            </a:fld>
            <a:endParaRPr lang="en-GB" dirty="0"/>
          </a:p>
        </p:txBody>
      </p:sp>
      <p:pic>
        <p:nvPicPr>
          <p:cNvPr id="2" name="object 9">
            <a:extLst>
              <a:ext uri="{FF2B5EF4-FFF2-40B4-BE49-F238E27FC236}">
                <a16:creationId xmlns:a16="http://schemas.microsoft.com/office/drawing/2014/main" id="{1B3F5568-0B61-BD77-DA18-CA7F7AD5FA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0250" y="8478471"/>
            <a:ext cx="487701" cy="446400"/>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49225" y="152400"/>
            <a:ext cx="6569075" cy="3695700"/>
          </a:xfrm>
          <a:prstGeom prst="rect">
            <a:avLst/>
          </a:prstGeom>
          <a:noFill/>
          <a:ln w="12700">
            <a:solidFill>
              <a:srgbClr val="878787"/>
            </a:solidFill>
          </a:ln>
        </p:spPr>
        <p:txBody>
          <a:bodyPr vert="horz" lIns="91440" tIns="45720" rIns="91440" bIns="45720" rtlCol="0" anchor="ctr"/>
          <a:lstStyle/>
          <a:p>
            <a:endParaRPr lang="en-GB" dirty="0"/>
          </a:p>
        </p:txBody>
      </p:sp>
      <p:sp>
        <p:nvSpPr>
          <p:cNvPr id="6" name="Espace réservé des notes 4">
            <a:extLst>
              <a:ext uri="{FF2B5EF4-FFF2-40B4-BE49-F238E27FC236}">
                <a16:creationId xmlns:a16="http://schemas.microsoft.com/office/drawing/2014/main" id="{D3C969E9-D72B-43D0-96E0-B91161682A16}"/>
              </a:ext>
            </a:extLst>
          </p:cNvPr>
          <p:cNvSpPr>
            <a:spLocks noGrp="1"/>
          </p:cNvSpPr>
          <p:nvPr>
            <p:ph type="body" sz="quarter" idx="3"/>
          </p:nvPr>
        </p:nvSpPr>
        <p:spPr>
          <a:xfrm>
            <a:off x="317501" y="4273075"/>
            <a:ext cx="6223000" cy="4025107"/>
          </a:xfrm>
          <a:prstGeom prst="rect">
            <a:avLst/>
          </a:prstGeom>
        </p:spPr>
        <p:txBody>
          <a:bodyPr vert="horz" lIns="0" tIns="0" rIns="0" bIns="0" rtlCol="0"/>
          <a:lstStyle/>
          <a:p>
            <a:pPr marL="0" lvl="0" algn="l" defTabSz="914400" rtl="0" eaLnBrk="1" latinLnBrk="0" hangingPunct="1">
              <a:lnSpc>
                <a:spcPct val="110000"/>
              </a:lnSpc>
              <a:spcBef>
                <a:spcPts val="300"/>
              </a:spcBef>
              <a:spcAft>
                <a:spcPts val="300"/>
              </a:spcAft>
            </a:pPr>
            <a:r>
              <a:rPr lang="en-GB" noProof="0" dirty="0"/>
              <a:t>Click here to add text</a:t>
            </a:r>
          </a:p>
          <a:p>
            <a:pPr marL="171450" lvl="1" indent="-171450" algn="l" defTabSz="914400" rtl="0" eaLnBrk="1" latinLnBrk="0" hangingPunct="1">
              <a:lnSpc>
                <a:spcPct val="110000"/>
              </a:lnSpc>
              <a:spcBef>
                <a:spcPts val="300"/>
              </a:spcBef>
              <a:spcAft>
                <a:spcPts val="300"/>
              </a:spcAft>
              <a:buFont typeface="Wingdings" panose="05000000000000000000" pitchFamily="2" charset="2"/>
              <a:buChar char=""/>
            </a:pPr>
            <a:r>
              <a:rPr lang="en-GB" noProof="0" dirty="0"/>
              <a:t>First level bullet</a:t>
            </a:r>
          </a:p>
          <a:p>
            <a:pPr marL="357188" lvl="2" indent="-171450" algn="l" defTabSz="914400" rtl="0" eaLnBrk="1" latinLnBrk="0" hangingPunct="1">
              <a:lnSpc>
                <a:spcPct val="110000"/>
              </a:lnSpc>
              <a:spcBef>
                <a:spcPts val="300"/>
              </a:spcBef>
              <a:spcAft>
                <a:spcPts val="300"/>
              </a:spcAft>
              <a:buFont typeface="Barlow" panose="020B0502040204020203" pitchFamily="34" charset="0"/>
              <a:buChar char="-"/>
            </a:pPr>
            <a:r>
              <a:rPr lang="en-GB" noProof="0" dirty="0"/>
              <a:t>Second level bullet</a:t>
            </a:r>
          </a:p>
          <a:p>
            <a:pPr marL="628650" lvl="3" indent="-182563" algn="l" defTabSz="914400" rtl="0" eaLnBrk="1" latinLnBrk="0" hangingPunct="1">
              <a:lnSpc>
                <a:spcPct val="110000"/>
              </a:lnSpc>
              <a:spcBef>
                <a:spcPts val="300"/>
              </a:spcBef>
              <a:spcAft>
                <a:spcPts val="300"/>
              </a:spcAft>
              <a:buFont typeface="Barlow" panose="020B0604020202020204" pitchFamily="34" charset="0"/>
              <a:buChar char="•"/>
            </a:pPr>
            <a:r>
              <a:rPr lang="en-GB" noProof="0" dirty="0"/>
              <a:t>Third level bullet</a:t>
            </a:r>
          </a:p>
        </p:txBody>
      </p:sp>
      <p:sp>
        <p:nvSpPr>
          <p:cNvPr id="10" name="Espace réservé du numéro de diapositive 6">
            <a:extLst>
              <a:ext uri="{FF2B5EF4-FFF2-40B4-BE49-F238E27FC236}">
                <a16:creationId xmlns:a16="http://schemas.microsoft.com/office/drawing/2014/main" id="{9CC188B7-201A-41CF-A8C8-B17F56565C7C}"/>
              </a:ext>
            </a:extLst>
          </p:cNvPr>
          <p:cNvSpPr>
            <a:spLocks noGrp="1"/>
          </p:cNvSpPr>
          <p:nvPr>
            <p:ph type="sldNum" sz="quarter" idx="5"/>
          </p:nvPr>
        </p:nvSpPr>
        <p:spPr>
          <a:xfrm>
            <a:off x="3188970" y="8621402"/>
            <a:ext cx="480060" cy="362639"/>
          </a:xfrm>
          <a:prstGeom prst="rect">
            <a:avLst/>
          </a:prstGeom>
        </p:spPr>
        <p:txBody>
          <a:bodyPr vert="horz" lIns="91440" tIns="45720" rIns="91440" bIns="45720" rtlCol="0" anchor="b"/>
          <a:lstStyle>
            <a:lvl1pPr algn="ctr">
              <a:defRPr sz="800" b="1">
                <a:latin typeface="Barlow" panose="020B0604020202020204" pitchFamily="34" charset="0"/>
              </a:defRPr>
            </a:lvl1pPr>
          </a:lstStyle>
          <a:p>
            <a:fld id="{3B8578AD-0529-46A5-84EB-6338160D5A7D}" type="slidenum">
              <a:rPr lang="en-GB" smtClean="0"/>
              <a:pPr/>
              <a:t>‹N›</a:t>
            </a:fld>
            <a:endParaRPr lang="en-GB" dirty="0"/>
          </a:p>
        </p:txBody>
      </p:sp>
      <p:pic>
        <p:nvPicPr>
          <p:cNvPr id="2" name="object 9">
            <a:extLst>
              <a:ext uri="{FF2B5EF4-FFF2-40B4-BE49-F238E27FC236}">
                <a16:creationId xmlns:a16="http://schemas.microsoft.com/office/drawing/2014/main" id="{1B3F5568-0B61-BD77-DA18-CA7F7AD5FAB1}"/>
              </a:ext>
            </a:extLst>
          </p:cNvPr>
          <p:cNvPicPr>
            <a:picLocks noChangeAspect="1"/>
          </p:cNvPicPr>
          <p:nvPr/>
        </p:nvPicPr>
        <p:blipFill>
          <a:blip r:embed="rId2" cstate="print"/>
          <a:stretch>
            <a:fillRect/>
          </a:stretch>
        </p:blipFill>
        <p:spPr>
          <a:xfrm>
            <a:off x="6128381" y="8606821"/>
            <a:ext cx="412119" cy="377219"/>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1pPr>
    <a:lvl2pPr marL="4572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2pPr>
    <a:lvl3pPr marL="9144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3pPr>
    <a:lvl4pPr marL="1371600" algn="l" defTabSz="914400" rtl="0" eaLnBrk="1" latinLnBrk="0" hangingPunct="1">
      <a:defRPr lang="en-GB" sz="1000" kern="1200" noProof="0" dirty="0">
        <a:solidFill>
          <a:schemeClr val="tx1"/>
        </a:solidFill>
        <a:latin typeface="Barlow" panose="020B0604020202020204" pitchFamily="34" charset="0"/>
        <a:ea typeface="+mn-ea"/>
        <a:cs typeface="+mn-cs"/>
      </a:defRPr>
    </a:lvl4pPr>
    <a:lvl5pPr marL="1828800" algn="l" defTabSz="914400" rtl="0" eaLnBrk="1" latinLnBrk="0" hangingPunct="1">
      <a:defRPr sz="1200" kern="1200">
        <a:solidFill>
          <a:schemeClr val="tx1"/>
        </a:solidFill>
        <a:latin typeface="Barl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6B68-E746-4A8D-CDB2-CD69F326E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8FBB8-63FF-A4AB-F9B9-E45CE38669A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19CC2EA-AB2F-9649-E667-5666F38B86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B3AAEF-6416-3EF7-68FE-B79D4D137C0C}"/>
              </a:ext>
            </a:extLst>
          </p:cNvPr>
          <p:cNvSpPr>
            <a:spLocks noGrp="1"/>
          </p:cNvSpPr>
          <p:nvPr>
            <p:ph type="sldNum" sz="quarter" idx="5"/>
          </p:nvPr>
        </p:nvSpPr>
        <p:spPr/>
        <p:txBody>
          <a:bodyPr/>
          <a:lstStyle/>
          <a:p>
            <a:fld id="{3B8578AD-0529-46A5-84EB-6338160D5A7D}" type="slidenum">
              <a:rPr lang="en-GB" smtClean="0"/>
              <a:pPr/>
              <a:t>2</a:t>
            </a:fld>
            <a:endParaRPr lang="en-GB" dirty="0"/>
          </a:p>
        </p:txBody>
      </p:sp>
    </p:spTree>
    <p:extLst>
      <p:ext uri="{BB962C8B-B14F-4D97-AF65-F5344CB8AC3E}">
        <p14:creationId xmlns:p14="http://schemas.microsoft.com/office/powerpoint/2010/main" val="322667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E5F4-7C0F-D2C6-B39E-68B5AA767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DD442-4B90-1A87-4E8A-E04821D98B36}"/>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F58E6E0-6310-C594-3302-7A5DD9A926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9EE9DC-4A78-F4A7-D517-5FC606837653}"/>
              </a:ext>
            </a:extLst>
          </p:cNvPr>
          <p:cNvSpPr>
            <a:spLocks noGrp="1"/>
          </p:cNvSpPr>
          <p:nvPr>
            <p:ph type="sldNum" sz="quarter" idx="5"/>
          </p:nvPr>
        </p:nvSpPr>
        <p:spPr/>
        <p:txBody>
          <a:bodyPr/>
          <a:lstStyle/>
          <a:p>
            <a:fld id="{3B8578AD-0529-46A5-84EB-6338160D5A7D}" type="slidenum">
              <a:rPr lang="en-GB" smtClean="0"/>
              <a:pPr/>
              <a:t>16</a:t>
            </a:fld>
            <a:endParaRPr lang="en-GB" dirty="0"/>
          </a:p>
        </p:txBody>
      </p:sp>
    </p:spTree>
    <p:extLst>
      <p:ext uri="{BB962C8B-B14F-4D97-AF65-F5344CB8AC3E}">
        <p14:creationId xmlns:p14="http://schemas.microsoft.com/office/powerpoint/2010/main" val="46399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A045-AFD3-5CC8-FFDF-6BE7B0D74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F45EC-350C-AAA0-4FAF-0CC08C0A05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AAA4C3-22BE-9D32-58B2-3AC5FCC3BCE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ACF7B4-C012-0E1C-DE1B-B3E87CAF176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36088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F98F1-FFCA-5213-7327-5ADA58CB5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06969-FB5E-92E3-D437-B83E2AC1C15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7EA86D-E3A9-AEF9-77C5-CCCBC4EC721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2D1600-2183-299A-7E33-A75A52B628A8}"/>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71380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30173-E9FA-B8C3-098D-43E5F33B7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081F3-AC4A-5B1B-B2D5-8B5C44C6D1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85E0105-1336-4A70-D259-2120E2D2F3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3396A0-3FB7-8121-30A6-2B1205DCBB1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08299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8578AD-0529-46A5-84EB-6338160D5A7D}" type="slidenum">
              <a:rPr lang="en-GB" smtClean="0"/>
              <a:pPr/>
              <a:t>20</a:t>
            </a:fld>
            <a:endParaRPr lang="en-GB" dirty="0"/>
          </a:p>
        </p:txBody>
      </p:sp>
    </p:spTree>
    <p:extLst>
      <p:ext uri="{BB962C8B-B14F-4D97-AF65-F5344CB8AC3E}">
        <p14:creationId xmlns:p14="http://schemas.microsoft.com/office/powerpoint/2010/main" val="425137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7D62-774F-D5B6-23DF-F8D3681F9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61EFB-DD67-8E18-3D64-E8B230F84B5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0DD35C0-7292-9DEC-4717-6367F817B1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F3ED3-B168-56AA-C655-FE15AE59F81D}"/>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083810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547DC-05EB-BE33-7574-D05FB48B2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36883-2A47-3F80-9403-F96EAC2E0A7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845EF81-9D39-7350-3FF2-296A9BD0654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92A678-75D1-6671-6BE0-B37552FF164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66647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707364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24</a:t>
            </a:fld>
            <a:endParaRPr lang="en-GB" dirty="0"/>
          </a:p>
        </p:txBody>
      </p:sp>
    </p:spTree>
    <p:extLst>
      <p:ext uri="{BB962C8B-B14F-4D97-AF65-F5344CB8AC3E}">
        <p14:creationId xmlns:p14="http://schemas.microsoft.com/office/powerpoint/2010/main" val="184935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5D66-423D-0BD8-0786-973321130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97D21-2378-BA3D-8AF3-23F16EC1436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E3321A1-6243-5F61-8462-7B2BC00A34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A8844C-CF7A-95A6-609E-0B8F70B3A1C1}"/>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31147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9225" y="152400"/>
            <a:ext cx="6569075" cy="36957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B8578AD-0529-46A5-84EB-6338160D5A7D}" type="slidenum">
              <a:rPr lang="en-GB" smtClean="0"/>
              <a:pPr/>
              <a:t>4</a:t>
            </a:fld>
            <a:endParaRPr lang="en-GB" dirty="0"/>
          </a:p>
        </p:txBody>
      </p:sp>
    </p:spTree>
    <p:extLst>
      <p:ext uri="{BB962C8B-B14F-4D97-AF65-F5344CB8AC3E}">
        <p14:creationId xmlns:p14="http://schemas.microsoft.com/office/powerpoint/2010/main" val="81770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53A17-1676-E1CD-90C6-A4869C434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D0D49-A0B8-1F68-0C48-69FF2DE78EB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1B6F9A7-AF42-E996-3478-CE6CF1E88E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860029-851C-7477-775A-02275AFE60F1}"/>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523346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9EA5-1826-34EF-D7E3-A67325530B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A7F87EA-1231-1C54-79ED-11F183F3A2DA}"/>
              </a:ext>
            </a:extLst>
          </p:cNvPr>
          <p:cNvSpPr>
            <a:spLocks noGrp="1" noRot="1" noChangeAspect="1"/>
          </p:cNvSpPr>
          <p:nvPr>
            <p:ph type="sldImg"/>
          </p:nvPr>
        </p:nvSpPr>
        <p:spPr>
          <a:xfrm>
            <a:off x="149225" y="152400"/>
            <a:ext cx="6569075" cy="3695700"/>
          </a:xfrm>
        </p:spPr>
      </p:sp>
      <p:sp>
        <p:nvSpPr>
          <p:cNvPr id="3" name="Segnaposto note 2">
            <a:extLst>
              <a:ext uri="{FF2B5EF4-FFF2-40B4-BE49-F238E27FC236}">
                <a16:creationId xmlns:a16="http://schemas.microsoft.com/office/drawing/2014/main" id="{9F854446-8AAD-4446-0C56-99DE46D80017}"/>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3796FED6-3653-4BE1-1280-9F14CCEA4A91}"/>
              </a:ext>
            </a:extLst>
          </p:cNvPr>
          <p:cNvSpPr>
            <a:spLocks noGrp="1"/>
          </p:cNvSpPr>
          <p:nvPr>
            <p:ph type="sldNum" sz="quarter" idx="5"/>
          </p:nvPr>
        </p:nvSpPr>
        <p:spPr/>
        <p:txBody>
          <a:bodyPr/>
          <a:lstStyle/>
          <a:p>
            <a:fld id="{3B8578AD-0529-46A5-84EB-6338160D5A7D}" type="slidenum">
              <a:rPr lang="en-GB" smtClean="0"/>
              <a:pPr/>
              <a:t>5</a:t>
            </a:fld>
            <a:endParaRPr lang="en-GB" dirty="0"/>
          </a:p>
        </p:txBody>
      </p:sp>
    </p:spTree>
    <p:extLst>
      <p:ext uri="{BB962C8B-B14F-4D97-AF65-F5344CB8AC3E}">
        <p14:creationId xmlns:p14="http://schemas.microsoft.com/office/powerpoint/2010/main" val="43545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0E8E-C710-800B-9A85-061FEB964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B24C0-9C61-D9E8-F222-2571756F6F1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0910E3D-A76C-6574-4703-8164D4ECFC4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A197A6-003D-5B86-5EF2-1A14CE87E105}"/>
              </a:ext>
            </a:extLst>
          </p:cNvPr>
          <p:cNvSpPr>
            <a:spLocks noGrp="1"/>
          </p:cNvSpPr>
          <p:nvPr>
            <p:ph type="sldNum" sz="quarter" idx="5"/>
          </p:nvPr>
        </p:nvSpPr>
        <p:spPr/>
        <p:txBody>
          <a:bodyPr/>
          <a:lstStyle/>
          <a:p>
            <a:fld id="{3B8578AD-0529-46A5-84EB-6338160D5A7D}" type="slidenum">
              <a:rPr lang="en-GB" smtClean="0"/>
              <a:pPr/>
              <a:t>6</a:t>
            </a:fld>
            <a:endParaRPr lang="en-GB" dirty="0"/>
          </a:p>
        </p:txBody>
      </p:sp>
    </p:spTree>
    <p:extLst>
      <p:ext uri="{BB962C8B-B14F-4D97-AF65-F5344CB8AC3E}">
        <p14:creationId xmlns:p14="http://schemas.microsoft.com/office/powerpoint/2010/main" val="86323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C6EA9-3EFD-83CD-602A-60B98F199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F5DA1-1F02-0D73-38AE-466816D666E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942D5B8-E82C-CA85-5621-243CAD861F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5E8673-8AA0-2322-CD4E-210C91707A2F}"/>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104682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66AB-BE12-5D7A-8A4B-CE55E6B99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13434-E7B6-BA38-2945-E88822BC3A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9369F28-CA81-3E51-F124-EE30C32446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130A8-3A3E-164B-8D74-534D2FBD056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97839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7209B-102F-9C4F-4BD7-2CF7FC04F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8D65C-BE76-8CD9-C7F8-D6FF764BF27F}"/>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71E4DD7-5192-8806-886D-A23226B25B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97C745F-316D-948E-A8D5-0425E3264AC8}"/>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299660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12</a:t>
            </a:fld>
            <a:endParaRPr lang="en-GB" dirty="0"/>
          </a:p>
        </p:txBody>
      </p:sp>
    </p:spTree>
    <p:extLst>
      <p:ext uri="{BB962C8B-B14F-4D97-AF65-F5344CB8AC3E}">
        <p14:creationId xmlns:p14="http://schemas.microsoft.com/office/powerpoint/2010/main" val="184935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EA3B-C105-3272-4A16-EC34F120A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E007F-8CB6-4128-D7EC-51EF141E015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41AA7D6-C502-2BAC-43E4-FCD76BA0F80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F99735-A934-0821-8340-8AC75BB0303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318007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5" cy="715669"/>
          </a:xfrm>
        </p:spPr>
        <p:txBody>
          <a:bodyPr/>
          <a:lstStyle>
            <a:lvl1pPr>
              <a:defRPr sz="4800" cap="all" baseline="0">
                <a:solidFill>
                  <a:schemeClr val="tx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8CDCDA0A-C736-B40F-7E80-2D0FC7024AC3}"/>
              </a:ext>
            </a:extLst>
          </p:cNvPr>
          <p:cNvSpPr>
            <a:spLocks noGrp="1"/>
          </p:cNvSpPr>
          <p:nvPr>
            <p:ph type="body" sz="quarter" idx="12" hasCustomPrompt="1"/>
          </p:nvPr>
        </p:nvSpPr>
        <p:spPr>
          <a:xfrm>
            <a:off x="431799" y="3494989"/>
            <a:ext cx="3851275" cy="1274763"/>
          </a:xfrm>
          <a:prstGeom prst="rect">
            <a:avLst/>
          </a:prstGeom>
        </p:spPr>
        <p:txBody>
          <a:bodyPr/>
          <a:lstStyle>
            <a:lvl1pPr>
              <a:defRPr sz="2000">
                <a:solidFill>
                  <a:schemeClr val="tx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it-IT"/>
              <a:t>Fare clic sull'icona per inserire un'immagine</a:t>
            </a:r>
            <a:endParaRPr lang="en-GB" dirty="0"/>
          </a:p>
        </p:txBody>
      </p:sp>
      <p:sp>
        <p:nvSpPr>
          <p:cNvPr id="4" name="Classification">
            <a:extLst>
              <a:ext uri="{FF2B5EF4-FFF2-40B4-BE49-F238E27FC236}">
                <a16:creationId xmlns:a16="http://schemas.microsoft.com/office/drawing/2014/main" id="{D6D2CC58-98E0-1647-CA47-6AEEEE73DE62}"/>
              </a:ext>
              <a:ext uri="{C183D7F6-B498-43B3-948B-1728B52AA6E4}">
                <adec:decorative xmlns:adec="http://schemas.microsoft.com/office/drawing/2017/decorative" val="1"/>
              </a:ext>
            </a:extLst>
          </p:cNvPr>
          <p:cNvSpPr txBox="1">
            <a:spLocks/>
          </p:cNvSpPr>
          <p:nvPr userDrawn="1"/>
        </p:nvSpPr>
        <p:spPr>
          <a:xfrm>
            <a:off x="440938" y="6352988"/>
            <a:ext cx="1836436"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1"/>
                </a:solidFill>
              </a:rPr>
              <a:t>© Ipsos | Progetto </a:t>
            </a:r>
            <a:r>
              <a:rPr lang="en-US" sz="800" dirty="0" err="1">
                <a:solidFill>
                  <a:schemeClr val="tx1"/>
                </a:solidFill>
              </a:rPr>
              <a:t>eQUA</a:t>
            </a:r>
            <a:r>
              <a:rPr lang="en-US" sz="800" dirty="0">
                <a:solidFill>
                  <a:schemeClr val="tx1"/>
                </a:solidFill>
              </a:rPr>
              <a:t> per </a:t>
            </a:r>
            <a:r>
              <a:rPr lang="en-US" sz="800" dirty="0" err="1">
                <a:solidFill>
                  <a:schemeClr val="tx1"/>
                </a:solidFill>
              </a:rPr>
              <a:t>i</a:t>
            </a:r>
            <a:r>
              <a:rPr lang="en-US" sz="800" dirty="0">
                <a:solidFill>
                  <a:schemeClr val="tx1"/>
                </a:solidFill>
              </a:rPr>
              <a:t> Giovani  | </a:t>
            </a:r>
            <a:r>
              <a:rPr lang="en-US" sz="800" dirty="0" err="1">
                <a:solidFill>
                  <a:schemeClr val="tx1"/>
                </a:solidFill>
              </a:rPr>
              <a:t>marzo</a:t>
            </a:r>
            <a:r>
              <a:rPr lang="en-US" sz="800" dirty="0">
                <a:solidFill>
                  <a:schemeClr val="tx1"/>
                </a:solidFill>
              </a:rPr>
              <a:t> 2025 | Client Use Only</a:t>
            </a:r>
          </a:p>
        </p:txBody>
      </p:sp>
    </p:spTree>
    <p:extLst>
      <p:ext uri="{BB962C8B-B14F-4D97-AF65-F5344CB8AC3E}">
        <p14:creationId xmlns:p14="http://schemas.microsoft.com/office/powerpoint/2010/main" val="395937936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it-IT"/>
              <a:t>Fare clic per modificare lo stile del titolo dello schema</a:t>
            </a:r>
            <a:endParaRPr lang="en-GB"/>
          </a:p>
        </p:txBody>
      </p:sp>
      <p:sp>
        <p:nvSpPr>
          <p:cNvPr id="23" name="Picture Placeholder 1">
            <a:extLst>
              <a:ext uri="{FF2B5EF4-FFF2-40B4-BE49-F238E27FC236}">
                <a16:creationId xmlns:a16="http://schemas.microsoft.com/office/drawing/2014/main" id="{D9563778-0759-A3C7-2077-55D205685E9A}"/>
              </a:ext>
              <a:ext uri="{C183D7F6-B498-43B3-948B-1728B52AA6E4}">
                <adec:decorative xmlns:adec="http://schemas.microsoft.com/office/drawing/2017/decorative" val="1"/>
              </a:ext>
            </a:extLst>
          </p:cNvPr>
          <p:cNvSpPr>
            <a:spLocks noGrp="1"/>
          </p:cNvSpPr>
          <p:nvPr>
            <p:ph type="pic" sz="quarter" idx="21" hasCustomPrompt="1"/>
          </p:nvPr>
        </p:nvSpPr>
        <p:spPr>
          <a:xfrm>
            <a:off x="450000"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8" name="Placeholder 1">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4" name="Picture Placeholder 2">
            <a:extLst>
              <a:ext uri="{FF2B5EF4-FFF2-40B4-BE49-F238E27FC236}">
                <a16:creationId xmlns:a16="http://schemas.microsoft.com/office/drawing/2014/main" id="{FB1AC80C-DFEB-8A6B-FAF6-4387D370320D}"/>
              </a:ext>
              <a:ext uri="{C183D7F6-B498-43B3-948B-1728B52AA6E4}">
                <adec:decorative xmlns:adec="http://schemas.microsoft.com/office/drawing/2017/decorative" val="1"/>
              </a:ext>
            </a:extLst>
          </p:cNvPr>
          <p:cNvSpPr>
            <a:spLocks noGrp="1"/>
          </p:cNvSpPr>
          <p:nvPr>
            <p:ph type="pic" sz="quarter" idx="23" hasCustomPrompt="1"/>
          </p:nvPr>
        </p:nvSpPr>
        <p:spPr>
          <a:xfrm>
            <a:off x="335215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9" name="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5" name="Picture Placeholder 3">
            <a:extLst>
              <a:ext uri="{FF2B5EF4-FFF2-40B4-BE49-F238E27FC236}">
                <a16:creationId xmlns:a16="http://schemas.microsoft.com/office/drawing/2014/main" id="{004EB87B-CDC2-8FD8-CC85-2C6F84F137A5}"/>
              </a:ext>
              <a:ext uri="{C183D7F6-B498-43B3-948B-1728B52AA6E4}">
                <adec:decorative xmlns:adec="http://schemas.microsoft.com/office/drawing/2017/decorative" val="1"/>
              </a:ext>
            </a:extLst>
          </p:cNvPr>
          <p:cNvSpPr>
            <a:spLocks noGrp="1"/>
          </p:cNvSpPr>
          <p:nvPr>
            <p:ph type="pic" sz="quarter" idx="24" hasCustomPrompt="1"/>
          </p:nvPr>
        </p:nvSpPr>
        <p:spPr>
          <a:xfrm>
            <a:off x="626139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0" name="Placeholder 3">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6" name="Picture Placeholder 4">
            <a:extLst>
              <a:ext uri="{FF2B5EF4-FFF2-40B4-BE49-F238E27FC236}">
                <a16:creationId xmlns:a16="http://schemas.microsoft.com/office/drawing/2014/main" id="{A79420B5-3D8F-CDB3-2EEE-E20638F61C99}"/>
              </a:ext>
              <a:ext uri="{C183D7F6-B498-43B3-948B-1728B52AA6E4}">
                <adec:decorative xmlns:adec="http://schemas.microsoft.com/office/drawing/2017/decorative" val="1"/>
              </a:ext>
            </a:extLst>
          </p:cNvPr>
          <p:cNvSpPr>
            <a:spLocks noGrp="1"/>
          </p:cNvSpPr>
          <p:nvPr>
            <p:ph type="pic" sz="quarter" idx="25" hasCustomPrompt="1"/>
          </p:nvPr>
        </p:nvSpPr>
        <p:spPr>
          <a:xfrm>
            <a:off x="917063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1" name="Placeholder 4">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Tree>
    <p:extLst>
      <p:ext uri="{BB962C8B-B14F-4D97-AF65-F5344CB8AC3E}">
        <p14:creationId xmlns:p14="http://schemas.microsoft.com/office/powerpoint/2010/main" val="77465182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it-IT"/>
              <a:t>Fare clic per modificare lo stile del titolo dello schema</a:t>
            </a:r>
            <a:endParaRPr lang="en-GB" dirty="0"/>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303186170"/>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anging Image Lef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0E9919A9-E10C-40B2-4E9E-9822C6505A93}"/>
              </a:ext>
            </a:extLst>
          </p:cNvPr>
          <p:cNvSpPr>
            <a:spLocks noGrp="1"/>
          </p:cNvSpPr>
          <p:nvPr>
            <p:ph type="title"/>
          </p:nvPr>
        </p:nvSpPr>
        <p:spPr>
          <a:xfrm>
            <a:off x="6264000" y="701874"/>
            <a:ext cx="5481636" cy="715669"/>
          </a:xfrm>
        </p:spPr>
        <p:txBody>
          <a:bodyPr/>
          <a:lstStyle/>
          <a:p>
            <a:r>
              <a:rPr lang="it-IT"/>
              <a:t>Fare clic per modificare lo stile del titolo dello schema</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56880"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9" name="Picture Placeholder">
            <a:extLst>
              <a:ext uri="{FF2B5EF4-FFF2-40B4-BE49-F238E27FC236}">
                <a16:creationId xmlns:a16="http://schemas.microsoft.com/office/drawing/2014/main" id="{B46C10D5-25FF-ADE9-303F-74E74487A02F}"/>
              </a:ext>
              <a:ext uri="{C183D7F6-B498-43B3-948B-1728B52AA6E4}">
                <adec:decorative xmlns:adec="http://schemas.microsoft.com/office/drawing/2017/decorative" val="1"/>
              </a:ext>
            </a:extLst>
          </p:cNvPr>
          <p:cNvSpPr>
            <a:spLocks noGrp="1"/>
          </p:cNvSpPr>
          <p:nvPr>
            <p:ph type="pic" sz="quarter" idx="21"/>
          </p:nvPr>
        </p:nvSpPr>
        <p:spPr>
          <a:xfrm>
            <a:off x="442912"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it-IT"/>
              <a:t>Fare clic sull'icona per inserire un'immagine</a:t>
            </a:r>
            <a:endParaRPr lang="en-GB"/>
          </a:p>
        </p:txBody>
      </p:sp>
    </p:spTree>
    <p:extLst>
      <p:ext uri="{BB962C8B-B14F-4D97-AF65-F5344CB8AC3E}">
        <p14:creationId xmlns:p14="http://schemas.microsoft.com/office/powerpoint/2010/main" val="143404428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nging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it-IT"/>
              <a:t>Fare clic per modificare lo stile del titolo dello schema</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5" name="Picture Placeholder">
            <a:extLst>
              <a:ext uri="{FF2B5EF4-FFF2-40B4-BE49-F238E27FC236}">
                <a16:creationId xmlns:a16="http://schemas.microsoft.com/office/drawing/2014/main" id="{7DB11690-8C83-E885-3A76-8A5F9425F007}"/>
              </a:ext>
              <a:ext uri="{C183D7F6-B498-43B3-948B-1728B52AA6E4}">
                <adec:decorative xmlns:adec="http://schemas.microsoft.com/office/drawing/2017/decorative" val="1"/>
              </a:ext>
            </a:extLst>
          </p:cNvPr>
          <p:cNvSpPr>
            <a:spLocks noGrp="1"/>
          </p:cNvSpPr>
          <p:nvPr>
            <p:ph type="pic" sz="quarter" idx="21"/>
          </p:nvPr>
        </p:nvSpPr>
        <p:spPr>
          <a:xfrm>
            <a:off x="6262687"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it-IT"/>
              <a:t>Fare clic sull'icona per inserire un'immagine</a:t>
            </a:r>
            <a:endParaRPr lang="en-GB" dirty="0"/>
          </a:p>
        </p:txBody>
      </p:sp>
    </p:spTree>
    <p:extLst>
      <p:ext uri="{BB962C8B-B14F-4D97-AF65-F5344CB8AC3E}">
        <p14:creationId xmlns:p14="http://schemas.microsoft.com/office/powerpoint/2010/main" val="232020296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half hanging box">
    <p:bg>
      <p:bgPr>
        <a:solidFill>
          <a:schemeClr val="accent6"/>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D32B23E-10F4-3213-CDDB-986CA542E20F}"/>
              </a:ext>
            </a:extLst>
          </p:cNvPr>
          <p:cNvSpPr/>
          <p:nvPr userDrawn="1"/>
        </p:nvSpPr>
        <p:spPr>
          <a:xfrm>
            <a:off x="0" y="0"/>
            <a:ext cx="12192000" cy="6858000"/>
          </a:xfrm>
          <a:custGeom>
            <a:avLst/>
            <a:gdLst>
              <a:gd name="connsiteX0" fmla="*/ 0 w 12192000"/>
              <a:gd name="connsiteY0" fmla="*/ 0 h 6858000"/>
              <a:gd name="connsiteX1" fmla="*/ 6253164 w 12192000"/>
              <a:gd name="connsiteY1" fmla="*/ 0 h 6858000"/>
              <a:gd name="connsiteX2" fmla="*/ 6253164 w 12192000"/>
              <a:gd name="connsiteY2" fmla="*/ 5948364 h 6858000"/>
              <a:gd name="connsiteX3" fmla="*/ 11083238 w 12192000"/>
              <a:gd name="connsiteY3" fmla="*/ 5948364 h 6858000"/>
              <a:gd name="connsiteX4" fmla="*/ 11772897 w 12192000"/>
              <a:gd name="connsiteY4" fmla="*/ 5258705 h 6858000"/>
              <a:gd name="connsiteX5" fmla="*/ 11772897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6253164" y="0"/>
                </a:lnTo>
                <a:lnTo>
                  <a:pt x="6253164" y="5948364"/>
                </a:lnTo>
                <a:lnTo>
                  <a:pt x="11083238" y="5948364"/>
                </a:lnTo>
                <a:lnTo>
                  <a:pt x="11772897" y="5258705"/>
                </a:lnTo>
                <a:lnTo>
                  <a:pt x="11772897" y="0"/>
                </a:lnTo>
                <a:lnTo>
                  <a:pt x="12192000" y="0"/>
                </a:lnTo>
                <a:lnTo>
                  <a:pt x="1219200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5000"/>
              </a:lnSpc>
              <a:spcBef>
                <a:spcPts val="400"/>
              </a:spcBef>
              <a:spcAft>
                <a:spcPts val="400"/>
              </a:spcAft>
            </a:pPr>
            <a:endParaRPr lang="en-GB" sz="1200" dirty="0">
              <a:solidFill>
                <a:schemeClr val="tx1"/>
              </a:solidFill>
            </a:endParaRPr>
          </a:p>
        </p:txBody>
      </p:sp>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it-IT"/>
              <a:t>Fare clic per modificare lo stile del titolo dello schema</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Slide Number">
            <a:extLst>
              <a:ext uri="{FF2B5EF4-FFF2-40B4-BE49-F238E27FC236}">
                <a16:creationId xmlns:a16="http://schemas.microsoft.com/office/drawing/2014/main" id="{BA0B601F-CC0B-153E-860F-4900A52C0914}"/>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‹N›</a:t>
            </a:fld>
            <a:endParaRPr lang="en-GB" sz="900" dirty="0"/>
          </a:p>
        </p:txBody>
      </p:sp>
      <p:pic>
        <p:nvPicPr>
          <p:cNvPr id="9" name="Ipsos Logo">
            <a:extLst>
              <a:ext uri="{FF2B5EF4-FFF2-40B4-BE49-F238E27FC236}">
                <a16:creationId xmlns:a16="http://schemas.microsoft.com/office/drawing/2014/main" id="{54777517-18E8-B65B-210B-402639FBF2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4" name="Classification">
            <a:extLst>
              <a:ext uri="{FF2B5EF4-FFF2-40B4-BE49-F238E27FC236}">
                <a16:creationId xmlns:a16="http://schemas.microsoft.com/office/drawing/2014/main" id="{22151189-AE7A-C852-2EB2-787ADEC42CB6}"/>
              </a:ext>
              <a:ext uri="{C183D7F6-B498-43B3-948B-1728B52AA6E4}">
                <adec:decorative xmlns:adec="http://schemas.microsoft.com/office/drawing/2017/decorative" val="1"/>
              </a:ext>
            </a:extLst>
          </p:cNvPr>
          <p:cNvSpPr txBox="1">
            <a:spLocks/>
          </p:cNvSpPr>
          <p:nvPr userDrawn="1"/>
        </p:nvSpPr>
        <p:spPr>
          <a:xfrm>
            <a:off x="440938" y="6476098"/>
            <a:ext cx="4294964"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sz="800" dirty="0">
                <a:solidFill>
                  <a:schemeClr val="tx1"/>
                </a:solidFill>
                <a:effectLst/>
              </a:rPr>
              <a:t>© Ipsos | Progetti AICS | Dicembre 2024 | Client Use </a:t>
            </a:r>
            <a:r>
              <a:rPr lang="it-IT" sz="800" dirty="0" err="1">
                <a:solidFill>
                  <a:schemeClr val="tx1"/>
                </a:solidFill>
                <a:effectLst/>
              </a:rPr>
              <a:t>Only</a:t>
            </a:r>
            <a:r>
              <a:rPr lang="it-IT" sz="800" dirty="0">
                <a:solidFill>
                  <a:schemeClr val="tx1"/>
                </a:solidFill>
                <a:effectLst/>
              </a:rPr>
              <a:t> </a:t>
            </a:r>
            <a:endParaRPr lang="en-GB" sz="800" dirty="0">
              <a:solidFill>
                <a:schemeClr val="tx1"/>
              </a:solidFill>
              <a:effectLst/>
            </a:endParaRPr>
          </a:p>
        </p:txBody>
      </p:sp>
    </p:spTree>
    <p:extLst>
      <p:ext uri="{BB962C8B-B14F-4D97-AF65-F5344CB8AC3E}">
        <p14:creationId xmlns:p14="http://schemas.microsoft.com/office/powerpoint/2010/main" val="181632144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ft half hanging box">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3DA0D89-443F-1536-4630-B3D43B49622B}"/>
              </a:ext>
            </a:extLst>
          </p:cNvPr>
          <p:cNvSpPr/>
          <p:nvPr userDrawn="1"/>
        </p:nvSpPr>
        <p:spPr>
          <a:xfrm>
            <a:off x="0" y="0"/>
            <a:ext cx="12192000" cy="6858000"/>
          </a:xfrm>
          <a:custGeom>
            <a:avLst/>
            <a:gdLst>
              <a:gd name="connsiteX0" fmla="*/ 0 w 12192000"/>
              <a:gd name="connsiteY0" fmla="*/ 0 h 6858000"/>
              <a:gd name="connsiteX1" fmla="*/ 452439 w 12192000"/>
              <a:gd name="connsiteY1" fmla="*/ 0 h 6858000"/>
              <a:gd name="connsiteX2" fmla="*/ 452439 w 12192000"/>
              <a:gd name="connsiteY2" fmla="*/ 5948363 h 6858000"/>
              <a:gd name="connsiteX3" fmla="*/ 5253344 w 12192000"/>
              <a:gd name="connsiteY3" fmla="*/ 5948363 h 6858000"/>
              <a:gd name="connsiteX4" fmla="*/ 5938839 w 12192000"/>
              <a:gd name="connsiteY4" fmla="*/ 5258704 h 6858000"/>
              <a:gd name="connsiteX5" fmla="*/ 5938839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452439" y="0"/>
                </a:lnTo>
                <a:lnTo>
                  <a:pt x="452439" y="5948363"/>
                </a:lnTo>
                <a:lnTo>
                  <a:pt x="5253344" y="5948363"/>
                </a:lnTo>
                <a:lnTo>
                  <a:pt x="5938839" y="5258704"/>
                </a:lnTo>
                <a:lnTo>
                  <a:pt x="5938839" y="0"/>
                </a:lnTo>
                <a:lnTo>
                  <a:pt x="12192000" y="0"/>
                </a:lnTo>
                <a:lnTo>
                  <a:pt x="1219200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5000"/>
              </a:lnSpc>
              <a:spcBef>
                <a:spcPts val="400"/>
              </a:spcBef>
              <a:spcAft>
                <a:spcPts val="400"/>
              </a:spcAft>
            </a:pPr>
            <a:endParaRPr lang="en-GB" sz="1200" dirty="0">
              <a:solidFill>
                <a:schemeClr val="tx1"/>
              </a:solidFill>
            </a:endParaRPr>
          </a:p>
        </p:txBody>
      </p:sp>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6264000" y="701874"/>
            <a:ext cx="5498363" cy="715669"/>
          </a:xfrm>
        </p:spPr>
        <p:txBody>
          <a:bodyPr/>
          <a:lstStyle/>
          <a:p>
            <a:r>
              <a:rPr lang="it-IT"/>
              <a:t>Fare clic per modificare lo stile del titolo dello schema</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Slide Number">
            <a:extLst>
              <a:ext uri="{FF2B5EF4-FFF2-40B4-BE49-F238E27FC236}">
                <a16:creationId xmlns:a16="http://schemas.microsoft.com/office/drawing/2014/main" id="{F9E6DAF9-96D7-8FA1-51A4-BDE812BB2C78}"/>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‹N›</a:t>
            </a:fld>
            <a:endParaRPr lang="en-GB" sz="900" dirty="0"/>
          </a:p>
        </p:txBody>
      </p:sp>
      <p:pic>
        <p:nvPicPr>
          <p:cNvPr id="9" name="Ipsos Logo">
            <a:extLst>
              <a:ext uri="{FF2B5EF4-FFF2-40B4-BE49-F238E27FC236}">
                <a16:creationId xmlns:a16="http://schemas.microsoft.com/office/drawing/2014/main" id="{290EC8AD-DB22-A6B7-9B7C-FB20889DD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4" name="Classification">
            <a:extLst>
              <a:ext uri="{FF2B5EF4-FFF2-40B4-BE49-F238E27FC236}">
                <a16:creationId xmlns:a16="http://schemas.microsoft.com/office/drawing/2014/main" id="{6AA0DB38-1F11-2D5E-587A-CF816994DCB3}"/>
              </a:ext>
              <a:ext uri="{C183D7F6-B498-43B3-948B-1728B52AA6E4}">
                <adec:decorative xmlns:adec="http://schemas.microsoft.com/office/drawing/2017/decorative" val="1"/>
              </a:ext>
            </a:extLst>
          </p:cNvPr>
          <p:cNvSpPr txBox="1">
            <a:spLocks/>
          </p:cNvSpPr>
          <p:nvPr userDrawn="1"/>
        </p:nvSpPr>
        <p:spPr>
          <a:xfrm>
            <a:off x="440938" y="6476098"/>
            <a:ext cx="4458866"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1"/>
                </a:solidFill>
              </a:rPr>
              <a:t>© Ipsos | Progetto </a:t>
            </a:r>
            <a:r>
              <a:rPr lang="en-US" sz="800" dirty="0" err="1">
                <a:solidFill>
                  <a:schemeClr val="tx1"/>
                </a:solidFill>
              </a:rPr>
              <a:t>eQUA</a:t>
            </a:r>
            <a:r>
              <a:rPr lang="en-US" sz="800" dirty="0">
                <a:solidFill>
                  <a:schemeClr val="tx1"/>
                </a:solidFill>
              </a:rPr>
              <a:t> per </a:t>
            </a:r>
            <a:r>
              <a:rPr lang="en-US" sz="800" dirty="0" err="1">
                <a:solidFill>
                  <a:schemeClr val="tx1"/>
                </a:solidFill>
              </a:rPr>
              <a:t>i</a:t>
            </a:r>
            <a:r>
              <a:rPr lang="en-US" sz="800" dirty="0">
                <a:solidFill>
                  <a:schemeClr val="tx1"/>
                </a:solidFill>
              </a:rPr>
              <a:t> Giovani  | </a:t>
            </a:r>
            <a:r>
              <a:rPr lang="en-US" sz="800" dirty="0" err="1">
                <a:solidFill>
                  <a:schemeClr val="tx1"/>
                </a:solidFill>
              </a:rPr>
              <a:t>marzo</a:t>
            </a:r>
            <a:r>
              <a:rPr lang="en-US" sz="800" dirty="0">
                <a:solidFill>
                  <a:schemeClr val="tx1"/>
                </a:solidFill>
              </a:rPr>
              <a:t> 2025 | Client Use Only</a:t>
            </a:r>
          </a:p>
        </p:txBody>
      </p:sp>
    </p:spTree>
    <p:extLst>
      <p:ext uri="{BB962C8B-B14F-4D97-AF65-F5344CB8AC3E}">
        <p14:creationId xmlns:p14="http://schemas.microsoft.com/office/powerpoint/2010/main" val="70759704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right minimal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54E27D68-304E-2851-A717-EC07EC07CA87}"/>
              </a:ext>
            </a:extLst>
          </p:cNvPr>
          <p:cNvSpPr>
            <a:spLocks noGrp="1"/>
          </p:cNvSpPr>
          <p:nvPr>
            <p:ph type="title"/>
          </p:nvPr>
        </p:nvSpPr>
        <p:spPr>
          <a:xfrm>
            <a:off x="450000" y="701874"/>
            <a:ext cx="2598737" cy="715669"/>
          </a:xfrm>
        </p:spPr>
        <p:txBody>
          <a:bodyPr/>
          <a:lstStyle/>
          <a:p>
            <a:r>
              <a:rPr lang="it-IT"/>
              <a:t>Fare clic per modificare lo stile del titolo dello schema</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133600"/>
            <a:ext cx="2598737" cy="3814763"/>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it-IT"/>
              <a:t>Fare clic per modificare gli stili del testo dello schema</a:t>
            </a:r>
          </a:p>
          <a:p>
            <a:pPr lvl="1"/>
            <a:r>
              <a:rPr lang="it-IT"/>
              <a:t>Secondo livello</a:t>
            </a:r>
          </a:p>
          <a:p>
            <a:pPr lvl="2"/>
            <a:r>
              <a:rPr lang="it-IT"/>
              <a:t>Terzo livello</a:t>
            </a:r>
          </a:p>
        </p:txBody>
      </p:sp>
      <p:sp>
        <p:nvSpPr>
          <p:cNvPr id="3" name="Picture Placeholder">
            <a:extLst>
              <a:ext uri="{FF2B5EF4-FFF2-40B4-BE49-F238E27FC236}">
                <a16:creationId xmlns:a16="http://schemas.microsoft.com/office/drawing/2014/main" id="{B940E09C-FB56-2356-82CD-53290C1A10A0}"/>
              </a:ext>
              <a:ext uri="{C183D7F6-B498-43B3-948B-1728B52AA6E4}">
                <adec:decorative xmlns:adec="http://schemas.microsoft.com/office/drawing/2017/decorative" val="1"/>
              </a:ext>
            </a:extLst>
          </p:cNvPr>
          <p:cNvSpPr>
            <a:spLocks noGrp="1"/>
          </p:cNvSpPr>
          <p:nvPr>
            <p:ph type="pic" sz="quarter" idx="11" hasCustomPrompt="1"/>
          </p:nvPr>
        </p:nvSpPr>
        <p:spPr>
          <a:xfrm>
            <a:off x="3355975" y="0"/>
            <a:ext cx="8386763" cy="5948363"/>
          </a:xfrm>
          <a:custGeom>
            <a:avLst/>
            <a:gdLst>
              <a:gd name="connsiteX0" fmla="*/ 0 w 8386763"/>
              <a:gd name="connsiteY0" fmla="*/ 0 h 5948363"/>
              <a:gd name="connsiteX1" fmla="*/ 8386763 w 8386763"/>
              <a:gd name="connsiteY1" fmla="*/ 0 h 5948363"/>
              <a:gd name="connsiteX2" fmla="*/ 8386763 w 8386763"/>
              <a:gd name="connsiteY2" fmla="*/ 4779992 h 5948363"/>
              <a:gd name="connsiteX3" fmla="*/ 7218392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79992"/>
                </a:lnTo>
                <a:lnTo>
                  <a:pt x="7218392"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47482376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it-IT"/>
              <a:t>Fare clic per modificare lo stile del titolo dello schema</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it-IT"/>
              <a:t>Fare clic per modificare gli stili del testo dello schema</a:t>
            </a:r>
          </a:p>
          <a:p>
            <a:pPr lvl="1"/>
            <a:r>
              <a:rPr lang="it-IT"/>
              <a:t>Secondo livello</a:t>
            </a:r>
          </a:p>
          <a:p>
            <a:pPr lvl="2"/>
            <a:r>
              <a:rPr lang="it-IT"/>
              <a:t>Terzo livello</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160698336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mage strip with text">
    <p:bg>
      <p:bgPr>
        <a:solidFill>
          <a:schemeClr val="bg1"/>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05822E-F8EF-0B26-EE8C-294CF585952F}"/>
              </a:ext>
            </a:extLst>
          </p:cNvPr>
          <p:cNvSpPr>
            <a:spLocks noGrp="1"/>
          </p:cNvSpPr>
          <p:nvPr>
            <p:ph type="title"/>
          </p:nvPr>
        </p:nvSpPr>
        <p:spPr>
          <a:xfrm>
            <a:off x="449263" y="701874"/>
            <a:ext cx="7051812" cy="715669"/>
          </a:xfrm>
        </p:spPr>
        <p:txBody>
          <a:bodyPr/>
          <a:lstStyle/>
          <a:p>
            <a:r>
              <a:rPr lang="it-IT"/>
              <a:t>Fare clic per modificare lo stile del titolo dello schema</a:t>
            </a:r>
            <a:endParaRPr lang="en-GB" dirty="0"/>
          </a:p>
        </p:txBody>
      </p:sp>
      <p:sp>
        <p:nvSpPr>
          <p:cNvPr id="5" name="Placeholder">
            <a:extLst>
              <a:ext uri="{FF2B5EF4-FFF2-40B4-BE49-F238E27FC236}">
                <a16:creationId xmlns:a16="http://schemas.microsoft.com/office/drawing/2014/main" id="{65EFF5B5-9A6C-6AFB-ABBA-564B4F8855CF}"/>
              </a:ext>
            </a:extLst>
          </p:cNvPr>
          <p:cNvSpPr>
            <a:spLocks noGrp="1"/>
          </p:cNvSpPr>
          <p:nvPr>
            <p:ph type="body" sz="quarter" idx="11"/>
          </p:nvPr>
        </p:nvSpPr>
        <p:spPr>
          <a:xfrm>
            <a:off x="449263" y="1809749"/>
            <a:ext cx="5499100" cy="4138613"/>
          </a:xfrm>
          <a:prstGeom prst="rect">
            <a:avLst/>
          </a:prstGeom>
        </p:spPr>
        <p:txBody>
          <a:bodyPr numCol="2" spcCol="288000"/>
          <a:lstStyle>
            <a:lvl1pPr marL="0" indent="0">
              <a:lnSpc>
                <a:spcPct val="115000"/>
              </a:lnSpc>
              <a:spcBef>
                <a:spcPts val="400"/>
              </a:spcBef>
              <a:spcAft>
                <a:spcPts val="400"/>
              </a:spcAft>
              <a:buFont typeface="Wingdings 2" panose="05020102010507070707" pitchFamily="18" charset="2"/>
              <a:buNone/>
              <a:defRPr sz="1200"/>
            </a:lvl1pPr>
            <a:lvl2pPr marL="180975" indent="-180975">
              <a:lnSpc>
                <a:spcPct val="115000"/>
              </a:lnSpc>
              <a:spcBef>
                <a:spcPts val="400"/>
              </a:spcBef>
              <a:spcAft>
                <a:spcPts val="400"/>
              </a:spcAft>
              <a:defRPr lang="en-US" sz="1200" kern="1200" dirty="0">
                <a:solidFill>
                  <a:schemeClr val="tx1"/>
                </a:solidFill>
                <a:latin typeface="+mn-lt"/>
                <a:ea typeface="+mn-ea"/>
                <a:cs typeface="+mn-cs"/>
              </a:defRPr>
            </a:lvl2pPr>
            <a:lvl3pPr>
              <a:lnSpc>
                <a:spcPct val="115000"/>
              </a:lnSpc>
              <a:spcBef>
                <a:spcPts val="400"/>
              </a:spcBef>
              <a:spcAft>
                <a:spcPts val="400"/>
              </a:spcAft>
              <a:defRPr sz="1200"/>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it-IT"/>
              <a:t>Fare clic per modificare gli stili del testo dello schema</a:t>
            </a:r>
          </a:p>
          <a:p>
            <a:pPr lvl="1"/>
            <a:r>
              <a:rPr lang="it-IT"/>
              <a:t>Secondo livello</a:t>
            </a:r>
          </a:p>
          <a:p>
            <a:pPr lvl="2"/>
            <a:r>
              <a:rPr lang="it-IT"/>
              <a:t>Terzo livello</a:t>
            </a:r>
          </a:p>
        </p:txBody>
      </p:sp>
      <p:sp>
        <p:nvSpPr>
          <p:cNvPr id="16" name="Picture Placeholder">
            <a:extLst>
              <a:ext uri="{FF2B5EF4-FFF2-40B4-BE49-F238E27FC236}">
                <a16:creationId xmlns:a16="http://schemas.microsoft.com/office/drawing/2014/main" id="{1F1C54D2-D2EE-04BE-5F32-CEBA48FF0D37}"/>
              </a:ext>
              <a:ext uri="{C183D7F6-B498-43B3-948B-1728B52AA6E4}">
                <adec:decorative xmlns:adec="http://schemas.microsoft.com/office/drawing/2017/decorative" val="1"/>
              </a:ext>
            </a:extLst>
          </p:cNvPr>
          <p:cNvSpPr>
            <a:spLocks noGrp="1"/>
          </p:cNvSpPr>
          <p:nvPr>
            <p:ph type="pic" sz="quarter" idx="10"/>
          </p:nvPr>
        </p:nvSpPr>
        <p:spPr>
          <a:xfrm>
            <a:off x="3600450" y="1"/>
            <a:ext cx="8591550" cy="6858000"/>
          </a:xfrm>
          <a:custGeom>
            <a:avLst/>
            <a:gdLst>
              <a:gd name="connsiteX0" fmla="*/ 6857996 w 8591550"/>
              <a:gd name="connsiteY0" fmla="*/ 0 h 6858000"/>
              <a:gd name="connsiteX1" fmla="*/ 8591550 w 8591550"/>
              <a:gd name="connsiteY1" fmla="*/ 0 h 6858000"/>
              <a:gd name="connsiteX2" fmla="*/ 8591550 w 8591550"/>
              <a:gd name="connsiteY2" fmla="*/ 3852860 h 6858000"/>
              <a:gd name="connsiteX3" fmla="*/ 5586410 w 8591550"/>
              <a:gd name="connsiteY3" fmla="*/ 6858000 h 6858000"/>
              <a:gd name="connsiteX4" fmla="*/ 0 w 8591550"/>
              <a:gd name="connsiteY4" fmla="*/ 6858000 h 6858000"/>
              <a:gd name="connsiteX5" fmla="*/ 0 w 8591550"/>
              <a:gd name="connsiteY5" fmla="*/ 6857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0" h="6858000">
                <a:moveTo>
                  <a:pt x="6857996" y="0"/>
                </a:moveTo>
                <a:lnTo>
                  <a:pt x="8591550" y="0"/>
                </a:lnTo>
                <a:lnTo>
                  <a:pt x="8591550" y="3852860"/>
                </a:lnTo>
                <a:lnTo>
                  <a:pt x="5586410" y="6858000"/>
                </a:lnTo>
                <a:lnTo>
                  <a:pt x="0" y="6858000"/>
                </a:lnTo>
                <a:lnTo>
                  <a:pt x="0" y="6857996"/>
                </a:lnTo>
                <a:close/>
              </a:path>
            </a:pathLst>
          </a:custGeom>
          <a:pattFill prst="dkVert">
            <a:fgClr>
              <a:schemeClr val="bg1">
                <a:lumMod val="85000"/>
              </a:schemeClr>
            </a:fgClr>
            <a:bgClr>
              <a:schemeClr val="bg1"/>
            </a:bgClr>
          </a:pattFill>
        </p:spPr>
        <p:txBody>
          <a:bodyPr vert="horz" wrap="square" lIns="0" tIns="0" rIns="0" bIns="2520000" rtlCol="0" anchor="b">
            <a:noAutofit/>
          </a:bodyPr>
          <a:lstStyle>
            <a:lvl1pPr algn="ctr">
              <a:defRPr lang="en-GB"/>
            </a:lvl1pPr>
          </a:lstStyle>
          <a:p>
            <a:pPr lvl="0"/>
            <a:r>
              <a:rPr lang="it-IT"/>
              <a:t>Fare clic sull'icona per inserire un'immagine</a:t>
            </a:r>
            <a:endParaRPr lang="en-GB" dirty="0"/>
          </a:p>
        </p:txBody>
      </p:sp>
      <p:sp>
        <p:nvSpPr>
          <p:cNvPr id="4" name="Classification">
            <a:extLst>
              <a:ext uri="{FF2B5EF4-FFF2-40B4-BE49-F238E27FC236}">
                <a16:creationId xmlns:a16="http://schemas.microsoft.com/office/drawing/2014/main" id="{2A357368-6911-F108-4C72-BC6BCD6C22E2}"/>
              </a:ext>
              <a:ext uri="{C183D7F6-B498-43B3-948B-1728B52AA6E4}">
                <adec:decorative xmlns:adec="http://schemas.microsoft.com/office/drawing/2017/decorative" val="1"/>
              </a:ext>
            </a:extLst>
          </p:cNvPr>
          <p:cNvSpPr txBox="1">
            <a:spLocks/>
          </p:cNvSpPr>
          <p:nvPr/>
        </p:nvSpPr>
        <p:spPr>
          <a:xfrm>
            <a:off x="440939" y="6374219"/>
            <a:ext cx="1925190"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1"/>
                </a:solidFill>
              </a:rPr>
              <a:t>© Ipsos | Progetto </a:t>
            </a:r>
            <a:r>
              <a:rPr lang="en-US" sz="800" dirty="0" err="1">
                <a:solidFill>
                  <a:schemeClr val="tx1"/>
                </a:solidFill>
              </a:rPr>
              <a:t>eQUA</a:t>
            </a:r>
            <a:r>
              <a:rPr lang="en-US" sz="800" dirty="0">
                <a:solidFill>
                  <a:schemeClr val="tx1"/>
                </a:solidFill>
              </a:rPr>
              <a:t> per </a:t>
            </a:r>
            <a:r>
              <a:rPr lang="en-US" sz="800" dirty="0" err="1">
                <a:solidFill>
                  <a:schemeClr val="tx1"/>
                </a:solidFill>
              </a:rPr>
              <a:t>i</a:t>
            </a:r>
            <a:r>
              <a:rPr lang="en-US" sz="800" dirty="0">
                <a:solidFill>
                  <a:schemeClr val="tx1"/>
                </a:solidFill>
              </a:rPr>
              <a:t> Giovani  | </a:t>
            </a:r>
            <a:r>
              <a:rPr lang="en-US" sz="800" dirty="0" err="1">
                <a:solidFill>
                  <a:schemeClr val="tx1"/>
                </a:solidFill>
              </a:rPr>
              <a:t>marzo</a:t>
            </a:r>
            <a:r>
              <a:rPr lang="en-US" sz="800" dirty="0">
                <a:solidFill>
                  <a:schemeClr val="tx1"/>
                </a:solidFill>
              </a:rPr>
              <a:t> 2025 | Client Use Only</a:t>
            </a:r>
          </a:p>
        </p:txBody>
      </p:sp>
      <p:pic>
        <p:nvPicPr>
          <p:cNvPr id="2" name="Ipsos Logo">
            <a:extLst>
              <a:ext uri="{FF2B5EF4-FFF2-40B4-BE49-F238E27FC236}">
                <a16:creationId xmlns:a16="http://schemas.microsoft.com/office/drawing/2014/main" id="{5736C387-1E30-3967-00C5-67A2D4B1A6F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27870639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dirty="0"/>
              <a:t>Biographies / Team Slide</a:t>
            </a:r>
            <a:endParaRPr lang="en-GB" dirty="0"/>
          </a:p>
        </p:txBody>
      </p:sp>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6" name="Picture Placeholder 1">
            <a:extLst>
              <a:ext uri="{FF2B5EF4-FFF2-40B4-BE49-F238E27FC236}">
                <a16:creationId xmlns:a16="http://schemas.microsoft.com/office/drawing/2014/main" id="{1D022528-6EBA-C4A0-BEB6-F9204610C897}"/>
              </a:ext>
              <a:ext uri="{C183D7F6-B498-43B3-948B-1728B52AA6E4}">
                <adec:decorative xmlns:adec="http://schemas.microsoft.com/office/drawing/2017/decorative" val="1"/>
              </a:ext>
            </a:extLst>
          </p:cNvPr>
          <p:cNvSpPr>
            <a:spLocks noGrp="1"/>
          </p:cNvSpPr>
          <p:nvPr>
            <p:ph type="pic" sz="quarter" idx="19"/>
          </p:nvPr>
        </p:nvSpPr>
        <p:spPr>
          <a:xfrm>
            <a:off x="455613" y="23238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79122"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7" name="Picture Placeholder 2">
            <a:extLst>
              <a:ext uri="{FF2B5EF4-FFF2-40B4-BE49-F238E27FC236}">
                <a16:creationId xmlns:a16="http://schemas.microsoft.com/office/drawing/2014/main" id="{BCAD9EA5-E736-4B69-C6BA-B70AA49A3DC7}"/>
              </a:ext>
              <a:ext uri="{C183D7F6-B498-43B3-948B-1728B52AA6E4}">
                <adec:decorative xmlns:adec="http://schemas.microsoft.com/office/drawing/2017/decorative" val="1"/>
              </a:ext>
            </a:extLst>
          </p:cNvPr>
          <p:cNvSpPr>
            <a:spLocks noGrp="1"/>
          </p:cNvSpPr>
          <p:nvPr>
            <p:ph type="pic" sz="quarter" idx="39"/>
          </p:nvPr>
        </p:nvSpPr>
        <p:spPr>
          <a:xfrm>
            <a:off x="2390052"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79892"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15331"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8" name="Picture Placeholder 3">
            <a:extLst>
              <a:ext uri="{FF2B5EF4-FFF2-40B4-BE49-F238E27FC236}">
                <a16:creationId xmlns:a16="http://schemas.microsoft.com/office/drawing/2014/main" id="{357D52C6-2870-E30F-D4E4-6FE20FD88ED3}"/>
              </a:ext>
              <a:ext uri="{C183D7F6-B498-43B3-948B-1728B52AA6E4}">
                <adec:decorative xmlns:adec="http://schemas.microsoft.com/office/drawing/2017/decorative" val="1"/>
              </a:ext>
            </a:extLst>
          </p:cNvPr>
          <p:cNvSpPr>
            <a:spLocks noGrp="1"/>
          </p:cNvSpPr>
          <p:nvPr>
            <p:ph type="pic" sz="quarter" idx="40"/>
          </p:nvPr>
        </p:nvSpPr>
        <p:spPr>
          <a:xfrm>
            <a:off x="4324491"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16871"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51540"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9" name="Picture Placeholder 4">
            <a:extLst>
              <a:ext uri="{FF2B5EF4-FFF2-40B4-BE49-F238E27FC236}">
                <a16:creationId xmlns:a16="http://schemas.microsoft.com/office/drawing/2014/main" id="{074A36C6-E21E-40D7-90B6-E4EE4ED33126}"/>
              </a:ext>
              <a:ext uri="{C183D7F6-B498-43B3-948B-1728B52AA6E4}">
                <adec:decorative xmlns:adec="http://schemas.microsoft.com/office/drawing/2017/decorative" val="1"/>
              </a:ext>
            </a:extLst>
          </p:cNvPr>
          <p:cNvSpPr>
            <a:spLocks noGrp="1"/>
          </p:cNvSpPr>
          <p:nvPr>
            <p:ph type="pic" sz="quarter" idx="41"/>
          </p:nvPr>
        </p:nvSpPr>
        <p:spPr>
          <a:xfrm>
            <a:off x="6258930"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3850"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187749"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19" name="Picture Placeholder 5">
            <a:extLst>
              <a:ext uri="{FF2B5EF4-FFF2-40B4-BE49-F238E27FC236}">
                <a16:creationId xmlns:a16="http://schemas.microsoft.com/office/drawing/2014/main" id="{F63214CF-5EA4-B6FC-063D-D3496667EF2D}"/>
              </a:ext>
              <a:ext uri="{C183D7F6-B498-43B3-948B-1728B52AA6E4}">
                <adec:decorative xmlns:adec="http://schemas.microsoft.com/office/drawing/2017/decorative" val="1"/>
              </a:ext>
            </a:extLst>
          </p:cNvPr>
          <p:cNvSpPr>
            <a:spLocks noGrp="1"/>
          </p:cNvSpPr>
          <p:nvPr>
            <p:ph type="pic" sz="quarter" idx="42"/>
          </p:nvPr>
        </p:nvSpPr>
        <p:spPr>
          <a:xfrm>
            <a:off x="819336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0829"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23957" y="1735212"/>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23" name="Picture Placeholder 6">
            <a:extLst>
              <a:ext uri="{FF2B5EF4-FFF2-40B4-BE49-F238E27FC236}">
                <a16:creationId xmlns:a16="http://schemas.microsoft.com/office/drawing/2014/main" id="{95C42D8A-99F6-7643-7FD4-13CD14652A53}"/>
              </a:ext>
              <a:ext uri="{C183D7F6-B498-43B3-948B-1728B52AA6E4}">
                <adec:decorative xmlns:adec="http://schemas.microsoft.com/office/drawing/2017/decorative" val="1"/>
              </a:ext>
            </a:extLst>
          </p:cNvPr>
          <p:cNvSpPr>
            <a:spLocks noGrp="1"/>
          </p:cNvSpPr>
          <p:nvPr>
            <p:ph type="pic" sz="quarter" idx="43"/>
          </p:nvPr>
        </p:nvSpPr>
        <p:spPr>
          <a:xfrm>
            <a:off x="1012780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it-IT"/>
              <a:t>Fare clic sull'icona per inserire un'immagine</a:t>
            </a:r>
            <a:endParaRPr lang="en-GB" dirty="0"/>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044485"/>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Tree>
    <p:extLst>
      <p:ext uri="{BB962C8B-B14F-4D97-AF65-F5344CB8AC3E}">
        <p14:creationId xmlns:p14="http://schemas.microsoft.com/office/powerpoint/2010/main" val="30428778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3" y="1350000"/>
            <a:ext cx="5536747"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6" name="Subtitle">
            <a:extLst>
              <a:ext uri="{FF2B5EF4-FFF2-40B4-BE49-F238E27FC236}">
                <a16:creationId xmlns:a16="http://schemas.microsoft.com/office/drawing/2014/main" id="{A1A0E186-5FCC-AF1B-9AB2-F4AB588ABD30}"/>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9" name="Picture Placeholder">
            <a:extLst>
              <a:ext uri="{FF2B5EF4-FFF2-40B4-BE49-F238E27FC236}">
                <a16:creationId xmlns:a16="http://schemas.microsoft.com/office/drawing/2014/main" id="{8ED5220B-285D-EC14-D33F-B34A17FD9E27}"/>
              </a:ext>
              <a:ext uri="{C183D7F6-B498-43B3-948B-1728B52AA6E4}">
                <adec:decorative xmlns:adec="http://schemas.microsoft.com/office/drawing/2017/decorative" val="1"/>
              </a:ext>
            </a:extLst>
          </p:cNvPr>
          <p:cNvSpPr>
            <a:spLocks noGrp="1"/>
          </p:cNvSpPr>
          <p:nvPr>
            <p:ph type="pic" sz="quarter" idx="11"/>
          </p:nvPr>
        </p:nvSpPr>
        <p:spPr>
          <a:xfrm>
            <a:off x="1918724" y="0"/>
            <a:ext cx="10273277" cy="6858000"/>
          </a:xfrm>
          <a:custGeom>
            <a:avLst/>
            <a:gdLst>
              <a:gd name="connsiteX0" fmla="*/ 6858000 w 10273277"/>
              <a:gd name="connsiteY0" fmla="*/ 0 h 6858000"/>
              <a:gd name="connsiteX1" fmla="*/ 10273277 w 10273277"/>
              <a:gd name="connsiteY1" fmla="*/ 0 h 6858000"/>
              <a:gd name="connsiteX2" fmla="*/ 10273277 w 10273277"/>
              <a:gd name="connsiteY2" fmla="*/ 6858000 h 6858000"/>
              <a:gd name="connsiteX3" fmla="*/ 10273276 w 10273277"/>
              <a:gd name="connsiteY3" fmla="*/ 6858000 h 6858000"/>
              <a:gd name="connsiteX4" fmla="*/ 10273276 w 10273277"/>
              <a:gd name="connsiteY4" fmla="*/ 3947601 h 6858000"/>
              <a:gd name="connsiteX5" fmla="*/ 7362877 w 10273277"/>
              <a:gd name="connsiteY5" fmla="*/ 6858000 h 6858000"/>
              <a:gd name="connsiteX6" fmla="*/ 0 w 102732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277" h="6858000">
                <a:moveTo>
                  <a:pt x="6858000" y="0"/>
                </a:moveTo>
                <a:lnTo>
                  <a:pt x="10273277" y="0"/>
                </a:lnTo>
                <a:lnTo>
                  <a:pt x="10273277" y="6858000"/>
                </a:lnTo>
                <a:lnTo>
                  <a:pt x="10273276" y="6858000"/>
                </a:lnTo>
                <a:lnTo>
                  <a:pt x="10273276" y="3947601"/>
                </a:lnTo>
                <a:lnTo>
                  <a:pt x="7362877" y="6858000"/>
                </a:lnTo>
                <a:lnTo>
                  <a:pt x="0" y="6858000"/>
                </a:lnTo>
                <a:close/>
              </a:path>
            </a:pathLst>
          </a:custGeom>
          <a:pattFill prst="dkVert">
            <a:fgClr>
              <a:schemeClr val="bg1">
                <a:lumMod val="85000"/>
              </a:schemeClr>
            </a:fgClr>
            <a:bgClr>
              <a:schemeClr val="bg1"/>
            </a:bgClr>
          </a:pattFill>
        </p:spPr>
        <p:txBody>
          <a:bodyPr vert="horz" wrap="square" lIns="0" tIns="0" rIns="0" bIns="0" rtlCol="0">
            <a:noAutofit/>
          </a:bodyPr>
          <a:lstStyle>
            <a:lvl1pPr>
              <a:defRPr lang="en-GB"/>
            </a:lvl1pPr>
          </a:lstStyle>
          <a:p>
            <a:pPr lvl="0"/>
            <a:r>
              <a:rPr lang="it-IT"/>
              <a:t>Fare clic sull'icona per inserire un'immagine</a:t>
            </a:r>
            <a:endParaRPr lang="en-GB"/>
          </a:p>
        </p:txBody>
      </p:sp>
      <p:pic>
        <p:nvPicPr>
          <p:cNvPr id="3" name="Ipsos Logo">
            <a:extLst>
              <a:ext uri="{FF2B5EF4-FFF2-40B4-BE49-F238E27FC236}">
                <a16:creationId xmlns:a16="http://schemas.microsoft.com/office/drawing/2014/main" id="{C738F64B-9716-3D49-6390-B27B601A90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4" name="Classification">
            <a:extLst>
              <a:ext uri="{FF2B5EF4-FFF2-40B4-BE49-F238E27FC236}">
                <a16:creationId xmlns:a16="http://schemas.microsoft.com/office/drawing/2014/main" id="{5399E7FF-B96E-472B-18AC-9D426201D792}"/>
              </a:ext>
              <a:ext uri="{C183D7F6-B498-43B3-948B-1728B52AA6E4}">
                <adec:decorative xmlns:adec="http://schemas.microsoft.com/office/drawing/2017/decorative" val="1"/>
              </a:ext>
            </a:extLst>
          </p:cNvPr>
          <p:cNvSpPr txBox="1">
            <a:spLocks/>
          </p:cNvSpPr>
          <p:nvPr userDrawn="1"/>
        </p:nvSpPr>
        <p:spPr>
          <a:xfrm>
            <a:off x="440938" y="6352988"/>
            <a:ext cx="1836436"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 Ipsos | Progetto </a:t>
            </a:r>
            <a:r>
              <a:rPr lang="en-US" sz="800" dirty="0" err="1">
                <a:solidFill>
                  <a:schemeClr val="bg1"/>
                </a:solidFill>
              </a:rPr>
              <a:t>eQUA</a:t>
            </a:r>
            <a:r>
              <a:rPr lang="en-US" sz="800" dirty="0">
                <a:solidFill>
                  <a:schemeClr val="bg1"/>
                </a:solidFill>
              </a:rPr>
              <a:t> per </a:t>
            </a:r>
            <a:r>
              <a:rPr lang="en-US" sz="800" dirty="0" err="1">
                <a:solidFill>
                  <a:schemeClr val="bg1"/>
                </a:solidFill>
              </a:rPr>
              <a:t>i</a:t>
            </a:r>
            <a:r>
              <a:rPr lang="en-US" sz="800" dirty="0">
                <a:solidFill>
                  <a:schemeClr val="bg1"/>
                </a:solidFill>
              </a:rPr>
              <a:t> Giovani  | </a:t>
            </a:r>
            <a:r>
              <a:rPr lang="en-US" sz="800" dirty="0" err="1">
                <a:solidFill>
                  <a:schemeClr val="bg1"/>
                </a:solidFill>
              </a:rPr>
              <a:t>marzo</a:t>
            </a:r>
            <a:r>
              <a:rPr lang="en-US" sz="800" dirty="0">
                <a:solidFill>
                  <a:schemeClr val="bg1"/>
                </a:solidFill>
              </a:rPr>
              <a:t> 2025 | Client Use Only</a:t>
            </a:r>
          </a:p>
        </p:txBody>
      </p:sp>
    </p:spTree>
    <p:extLst>
      <p:ext uri="{BB962C8B-B14F-4D97-AF65-F5344CB8AC3E}">
        <p14:creationId xmlns:p14="http://schemas.microsoft.com/office/powerpoint/2010/main" val="159681128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7010201" cy="715669"/>
          </a:xfrm>
        </p:spPr>
        <p:txBody>
          <a:bodyPr/>
          <a:lstStyle>
            <a:lvl1pPr>
              <a:lnSpc>
                <a:spcPct val="100000"/>
              </a:lnSpc>
              <a:defRPr sz="3200" b="1" cap="none" baseline="0">
                <a:solidFill>
                  <a:schemeClr val="tx1"/>
                </a:solidFill>
                <a:latin typeface="+mn-lt"/>
              </a:defRPr>
            </a:lvl1pPr>
          </a:lstStyle>
          <a:p>
            <a:r>
              <a:rPr lang="en-US" dirty="0"/>
              <a:t>Quote or statement here – </a:t>
            </a:r>
            <a:br>
              <a:rPr lang="en-US" dirty="0"/>
            </a:br>
            <a:r>
              <a:rPr lang="en-US" dirty="0"/>
              <a:t>only black text is fully accessible on teal, green or orange</a:t>
            </a:r>
            <a:endParaRPr lang="en-GB" dirty="0"/>
          </a:p>
        </p:txBody>
      </p:sp>
      <p:sp>
        <p:nvSpPr>
          <p:cNvPr id="4" name="Triangle">
            <a:extLst>
              <a:ext uri="{FF2B5EF4-FFF2-40B4-BE49-F238E27FC236}">
                <a16:creationId xmlns:a16="http://schemas.microsoft.com/office/drawing/2014/main" id="{AE7DDF0E-41B4-9738-7FF8-6113726879FE}"/>
              </a:ext>
              <a:ext uri="{C183D7F6-B498-43B3-948B-1728B52AA6E4}">
                <adec:decorative xmlns:adec="http://schemas.microsoft.com/office/drawing/2017/decorative" val="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1" name="Slide Number">
            <a:extLst>
              <a:ext uri="{FF2B5EF4-FFF2-40B4-BE49-F238E27FC236}">
                <a16:creationId xmlns:a16="http://schemas.microsoft.com/office/drawing/2014/main" id="{BE4B9BBA-B9E4-5FF2-9CD0-5259512082F0}"/>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‹N›</a:t>
            </a:fld>
            <a:endParaRPr lang="en-GB" sz="900" dirty="0">
              <a:solidFill>
                <a:schemeClr val="bg1"/>
              </a:solidFill>
            </a:endParaRPr>
          </a:p>
        </p:txBody>
      </p:sp>
      <p:pic>
        <p:nvPicPr>
          <p:cNvPr id="5" name="Ipsos Logo">
            <a:extLst>
              <a:ext uri="{FF2B5EF4-FFF2-40B4-BE49-F238E27FC236}">
                <a16:creationId xmlns:a16="http://schemas.microsoft.com/office/drawing/2014/main" id="{C8313A58-2212-9452-4CBE-3D4E7E92AA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3" name="Classification">
            <a:extLst>
              <a:ext uri="{FF2B5EF4-FFF2-40B4-BE49-F238E27FC236}">
                <a16:creationId xmlns:a16="http://schemas.microsoft.com/office/drawing/2014/main" id="{E16F3950-D87C-CF7A-9153-2FDA69185022}"/>
              </a:ext>
              <a:ext uri="{C183D7F6-B498-43B3-948B-1728B52AA6E4}">
                <adec:decorative xmlns:adec="http://schemas.microsoft.com/office/drawing/2017/decorative" val="1"/>
              </a:ext>
            </a:extLst>
          </p:cNvPr>
          <p:cNvSpPr txBox="1">
            <a:spLocks/>
          </p:cNvSpPr>
          <p:nvPr userDrawn="1"/>
        </p:nvSpPr>
        <p:spPr>
          <a:xfrm>
            <a:off x="440937" y="6352988"/>
            <a:ext cx="3906775"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 Ipsos | Progetto </a:t>
            </a:r>
            <a:r>
              <a:rPr lang="en-US" sz="800" dirty="0" err="1">
                <a:solidFill>
                  <a:schemeClr val="bg1"/>
                </a:solidFill>
              </a:rPr>
              <a:t>eQUA</a:t>
            </a:r>
            <a:r>
              <a:rPr lang="en-US" sz="800" dirty="0">
                <a:solidFill>
                  <a:schemeClr val="bg1"/>
                </a:solidFill>
              </a:rPr>
              <a:t> per </a:t>
            </a:r>
            <a:r>
              <a:rPr lang="en-US" sz="800" dirty="0" err="1">
                <a:solidFill>
                  <a:schemeClr val="bg1"/>
                </a:solidFill>
              </a:rPr>
              <a:t>i</a:t>
            </a:r>
            <a:r>
              <a:rPr lang="en-US" sz="800" dirty="0">
                <a:solidFill>
                  <a:schemeClr val="bg1"/>
                </a:solidFill>
              </a:rPr>
              <a:t> Giovani  | </a:t>
            </a:r>
            <a:r>
              <a:rPr lang="en-US" sz="800" dirty="0" err="1">
                <a:solidFill>
                  <a:schemeClr val="bg1"/>
                </a:solidFill>
              </a:rPr>
              <a:t>marzo</a:t>
            </a:r>
            <a:r>
              <a:rPr lang="en-US" sz="800" dirty="0">
                <a:solidFill>
                  <a:schemeClr val="bg1"/>
                </a:solidFill>
              </a:rPr>
              <a:t> 2025 | Client Use Only</a:t>
            </a:r>
          </a:p>
          <a:p>
            <a:pPr algn="l"/>
            <a:endParaRPr lang="en-GB" sz="800" dirty="0">
              <a:solidFill>
                <a:schemeClr val="bg1"/>
              </a:solidFill>
              <a:effectLst/>
            </a:endParaRPr>
          </a:p>
        </p:txBody>
      </p:sp>
    </p:spTree>
    <p:extLst>
      <p:ext uri="{BB962C8B-B14F-4D97-AF65-F5344CB8AC3E}">
        <p14:creationId xmlns:p14="http://schemas.microsoft.com/office/powerpoint/2010/main" val="256882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it-IT"/>
              <a:t>Fare clic per modificare lo stile del titolo dello schema</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buSzPct val="110000"/>
              <a:buFont typeface="Arial" panose="020B0604020202020204" pitchFamily="34" charset="0"/>
              <a:buChar char="•"/>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defRPr lang="en-GB" sz="1400" kern="1200" dirty="0">
                <a:solidFill>
                  <a:schemeClr val="tx1"/>
                </a:solidFill>
                <a:latin typeface="+mn-lt"/>
                <a:ea typeface="+mn-ea"/>
                <a:cs typeface="+mn-cs"/>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3063252715"/>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style 1">
    <p:bg>
      <p:bgPr>
        <a:gradFill>
          <a:gsLst>
            <a:gs pos="24000">
              <a:schemeClr val="accent1">
                <a:lumMod val="35000"/>
              </a:schemeClr>
            </a:gs>
            <a:gs pos="100000">
              <a:schemeClr val="accent1"/>
            </a:gs>
          </a:gsLst>
          <a:lin ang="13500000" scaled="0"/>
        </a:gradFill>
        <a:effectLst/>
      </p:bgPr>
    </p:bg>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3008550" y="2313873"/>
            <a:ext cx="7524198" cy="2636591"/>
          </a:xfrm>
          <a:prstGeom prst="rect">
            <a:avLst/>
          </a:prstGeom>
        </p:spPr>
        <p:txBody>
          <a:bodyPr anchor="t">
            <a:normAutofit/>
          </a:bodyPr>
          <a:lstStyle>
            <a:lvl1pPr marL="0" indent="0">
              <a:buNone/>
              <a:defRPr sz="3200">
                <a:solidFill>
                  <a:schemeClr val="bg1"/>
                </a:solidFill>
              </a:defRPr>
            </a:lvl1pPr>
          </a:lstStyle>
          <a:p>
            <a:pPr lvl="0"/>
            <a:r>
              <a:rPr lang="en-GB" dirty="0"/>
              <a:t>Insert your quote here</a:t>
            </a:r>
          </a:p>
        </p:txBody>
      </p:sp>
      <p:sp>
        <p:nvSpPr>
          <p:cNvPr id="5" name="Triangle">
            <a:extLst>
              <a:ext uri="{FF2B5EF4-FFF2-40B4-BE49-F238E27FC236}">
                <a16:creationId xmlns:a16="http://schemas.microsoft.com/office/drawing/2014/main" id="{92369341-2A1C-B6BE-3FEC-A2BEC04F6AA8}"/>
              </a:ext>
              <a:ext uri="{C183D7F6-B498-43B3-948B-1728B52AA6E4}">
                <adec:decorative xmlns:adec="http://schemas.microsoft.com/office/drawing/2017/decorative" val="1"/>
              </a:ext>
            </a:extLst>
          </p:cNvPr>
          <p:cNvSpPr/>
          <p:nvPr userDrawn="1"/>
        </p:nvSpPr>
        <p:spPr bwMode="auto">
          <a:xfrm rot="5400000">
            <a:off x="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8" name="Slide Number">
            <a:extLst>
              <a:ext uri="{FF2B5EF4-FFF2-40B4-BE49-F238E27FC236}">
                <a16:creationId xmlns:a16="http://schemas.microsoft.com/office/drawing/2014/main" id="{D37E2842-3D57-CC10-EC4F-9181EFE34C2A}"/>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‹N›</a:t>
            </a:fld>
            <a:endParaRPr lang="en-GB" sz="900" dirty="0">
              <a:solidFill>
                <a:schemeClr val="bg1"/>
              </a:solidFill>
            </a:endParaRPr>
          </a:p>
        </p:txBody>
      </p:sp>
      <p:pic>
        <p:nvPicPr>
          <p:cNvPr id="3" name="Ipsos Logo">
            <a:extLst>
              <a:ext uri="{FF2B5EF4-FFF2-40B4-BE49-F238E27FC236}">
                <a16:creationId xmlns:a16="http://schemas.microsoft.com/office/drawing/2014/main" id="{2B071C74-0F19-EA2F-036E-1B05F328FC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2" name="Classification">
            <a:extLst>
              <a:ext uri="{FF2B5EF4-FFF2-40B4-BE49-F238E27FC236}">
                <a16:creationId xmlns:a16="http://schemas.microsoft.com/office/drawing/2014/main" id="{83FAE5D1-3546-A56C-786B-8CD9D65DA298}"/>
              </a:ext>
              <a:ext uri="{C183D7F6-B498-43B3-948B-1728B52AA6E4}">
                <adec:decorative xmlns:adec="http://schemas.microsoft.com/office/drawing/2017/decorative" val="1"/>
              </a:ext>
            </a:extLst>
          </p:cNvPr>
          <p:cNvSpPr txBox="1">
            <a:spLocks/>
          </p:cNvSpPr>
          <p:nvPr userDrawn="1"/>
        </p:nvSpPr>
        <p:spPr>
          <a:xfrm>
            <a:off x="440938" y="6352988"/>
            <a:ext cx="3268420"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 Ipsos | Progetto </a:t>
            </a:r>
            <a:r>
              <a:rPr lang="en-US" sz="800" dirty="0" err="1">
                <a:solidFill>
                  <a:schemeClr val="bg1"/>
                </a:solidFill>
              </a:rPr>
              <a:t>eQUA</a:t>
            </a:r>
            <a:r>
              <a:rPr lang="en-US" sz="800" dirty="0">
                <a:solidFill>
                  <a:schemeClr val="bg1"/>
                </a:solidFill>
              </a:rPr>
              <a:t> per </a:t>
            </a:r>
            <a:r>
              <a:rPr lang="en-US" sz="800" dirty="0" err="1">
                <a:solidFill>
                  <a:schemeClr val="bg1"/>
                </a:solidFill>
              </a:rPr>
              <a:t>i</a:t>
            </a:r>
            <a:r>
              <a:rPr lang="en-US" sz="800" dirty="0">
                <a:solidFill>
                  <a:schemeClr val="bg1"/>
                </a:solidFill>
              </a:rPr>
              <a:t> Giovani  | </a:t>
            </a:r>
            <a:r>
              <a:rPr lang="en-US" sz="800" dirty="0" err="1">
                <a:solidFill>
                  <a:schemeClr val="bg1"/>
                </a:solidFill>
              </a:rPr>
              <a:t>marzo</a:t>
            </a:r>
            <a:r>
              <a:rPr lang="en-US" sz="800" dirty="0">
                <a:solidFill>
                  <a:schemeClr val="bg1"/>
                </a:solidFill>
              </a:rPr>
              <a:t> 2025 | Client Use Only</a:t>
            </a:r>
          </a:p>
          <a:p>
            <a:pPr algn="l"/>
            <a:endParaRPr lang="en-GB" sz="800" dirty="0">
              <a:solidFill>
                <a:schemeClr val="bg1"/>
              </a:solidFill>
              <a:effectLst/>
            </a:endParaRPr>
          </a:p>
        </p:txBody>
      </p:sp>
    </p:spTree>
    <p:extLst>
      <p:ext uri="{BB962C8B-B14F-4D97-AF65-F5344CB8AC3E}">
        <p14:creationId xmlns:p14="http://schemas.microsoft.com/office/powerpoint/2010/main" val="413776028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style 3">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dirty="0"/>
              <a:t>Summary text background image (text can be recoloured depending on image colour)</a:t>
            </a:r>
            <a:endParaRPr lang="fr-FR" dirty="0"/>
          </a:p>
        </p:txBody>
      </p:sp>
      <p:sp>
        <p:nvSpPr>
          <p:cNvPr id="4" name="Picture Placeholder">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icon in centre to add image</a:t>
            </a:r>
            <a:br>
              <a:rPr lang="en-GB" dirty="0"/>
            </a:br>
            <a:r>
              <a:rPr lang="en-GB" dirty="0"/>
              <a:t>Send image to back so elements show on the page</a:t>
            </a:r>
          </a:p>
          <a:p>
            <a:pPr lvl="0" algn="ctr"/>
            <a:endParaRPr lang="en-GB" dirty="0"/>
          </a:p>
          <a:p>
            <a:pPr lvl="0" algn="ctr"/>
            <a:endParaRPr lang="en-GB" dirty="0"/>
          </a:p>
          <a:p>
            <a:pPr lvl="0" algn="ctr"/>
            <a:endParaRPr lang="en-GB" dirty="0"/>
          </a:p>
        </p:txBody>
      </p:sp>
      <p:pic>
        <p:nvPicPr>
          <p:cNvPr id="6" name="Ipsos Logo">
            <a:extLst>
              <a:ext uri="{FF2B5EF4-FFF2-40B4-BE49-F238E27FC236}">
                <a16:creationId xmlns:a16="http://schemas.microsoft.com/office/drawing/2014/main" id="{52B28BDF-4159-E6C3-47E8-C045FBADA5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154474385"/>
      </p:ext>
    </p:extLst>
  </p:cSld>
  <p:clrMapOvr>
    <a:masterClrMapping/>
  </p:clrMapOvr>
  <p:hf hdr="0" ftr="0" dt="0"/>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image layou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A0EF3274-3DAF-E90F-9AC0-22CB0B64614D}"/>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lgn="ctr">
              <a:defRPr lang="en-GB"/>
            </a:lvl1pPr>
          </a:lstStyle>
          <a:p>
            <a:pPr lvl="0"/>
            <a:br>
              <a:rPr lang="en-US" dirty="0"/>
            </a:br>
            <a:br>
              <a:rPr lang="en-US" dirty="0"/>
            </a:br>
            <a:br>
              <a:rPr lang="en-US" dirty="0"/>
            </a:br>
            <a:br>
              <a:rPr lang="en-US" dirty="0"/>
            </a:br>
            <a:br>
              <a:rPr lang="en-US" dirty="0"/>
            </a:br>
            <a:r>
              <a:rPr lang="en-US" dirty="0"/>
              <a:t>Click icon to add picture</a:t>
            </a:r>
            <a:endParaRPr lang="en-GB" dirty="0"/>
          </a:p>
        </p:txBody>
      </p:sp>
    </p:spTree>
    <p:extLst>
      <p:ext uri="{BB962C8B-B14F-4D97-AF65-F5344CB8AC3E}">
        <p14:creationId xmlns:p14="http://schemas.microsoft.com/office/powerpoint/2010/main" val="28086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video layout">
    <p:spTree>
      <p:nvGrpSpPr>
        <p:cNvPr id="1" name=""/>
        <p:cNvGrpSpPr/>
        <p:nvPr/>
      </p:nvGrpSpPr>
      <p:grpSpPr>
        <a:xfrm>
          <a:off x="0" y="0"/>
          <a:ext cx="0" cy="0"/>
          <a:chOff x="0" y="0"/>
          <a:chExt cx="0" cy="0"/>
        </a:xfrm>
      </p:grpSpPr>
      <p:sp>
        <p:nvSpPr>
          <p:cNvPr id="4" name="Media Placeholder">
            <a:extLst>
              <a:ext uri="{FF2B5EF4-FFF2-40B4-BE49-F238E27FC236}">
                <a16:creationId xmlns:a16="http://schemas.microsoft.com/office/drawing/2014/main" id="{F33785E0-DBDC-A691-50F6-D30517E18DC3}"/>
              </a:ext>
              <a:ext uri="{C183D7F6-B498-43B3-948B-1728B52AA6E4}">
                <adec:decorative xmlns:adec="http://schemas.microsoft.com/office/drawing/2017/decorative" val="1"/>
              </a:ext>
            </a:extLst>
          </p:cNvPr>
          <p:cNvSpPr>
            <a:spLocks noGrp="1"/>
          </p:cNvSpPr>
          <p:nvPr>
            <p:ph type="media"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defRPr lang="en-GB"/>
            </a:lvl1pPr>
          </a:lstStyle>
          <a:p>
            <a:pPr lvl="0" algn="ctr"/>
            <a:br>
              <a:rPr lang="en-GB" dirty="0"/>
            </a:br>
            <a:br>
              <a:rPr lang="en-GB" dirty="0"/>
            </a:br>
            <a:br>
              <a:rPr lang="en-GB" dirty="0"/>
            </a:br>
            <a:br>
              <a:rPr lang="en-GB" dirty="0"/>
            </a:br>
            <a:br>
              <a:rPr lang="en-GB" dirty="0"/>
            </a:br>
            <a:br>
              <a:rPr lang="en-GB" dirty="0"/>
            </a:br>
            <a:r>
              <a:rPr lang="en-GB" dirty="0"/>
              <a:t>Full bleed video layout</a:t>
            </a:r>
          </a:p>
        </p:txBody>
      </p:sp>
    </p:spTree>
    <p:extLst>
      <p:ext uri="{BB962C8B-B14F-4D97-AF65-F5344CB8AC3E}">
        <p14:creationId xmlns:p14="http://schemas.microsoft.com/office/powerpoint/2010/main" val="424548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it-IT"/>
              <a:t>Fare clic per modificare lo stile del titolo dello schema</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dirty="0"/>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4256964696"/>
      </p:ext>
    </p:extLst>
  </p:cSld>
  <p:clrMapOvr>
    <a:masterClrMapping/>
  </p:clrMapOvr>
  <p:hf hdr="0" ftr="0" dt="0"/>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l_clea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F419-BE4D-C750-7148-9CE8C43FA619}"/>
              </a:ext>
            </a:extLst>
          </p:cNvPr>
          <p:cNvSpPr>
            <a:spLocks noGrp="1"/>
          </p:cNvSpPr>
          <p:nvPr>
            <p:ph type="title"/>
          </p:nvPr>
        </p:nvSpPr>
        <p:spPr/>
        <p:txBody>
          <a:bodyPr/>
          <a:lstStyle>
            <a:lvl1pPr>
              <a:defRPr>
                <a:solidFill>
                  <a:schemeClr val="bg1"/>
                </a:solidFill>
              </a:defRPr>
            </a:lvl1pPr>
          </a:lstStyle>
          <a:p>
            <a:r>
              <a:rPr lang="it-IT"/>
              <a:t>Fare clic per modificare lo stile del titolo dello schema</a:t>
            </a:r>
            <a:endParaRPr lang="en-GB" dirty="0"/>
          </a:p>
        </p:txBody>
      </p:sp>
      <p:sp>
        <p:nvSpPr>
          <p:cNvPr id="13" name="TextBox 12">
            <a:extLst>
              <a:ext uri="{FF2B5EF4-FFF2-40B4-BE49-F238E27FC236}">
                <a16:creationId xmlns:a16="http://schemas.microsoft.com/office/drawing/2014/main" id="{E1CCDBCE-4D82-219C-1461-D5A253117AE4}"/>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‹N›</a:t>
            </a:fld>
            <a:endParaRPr lang="en-GB" sz="900" dirty="0">
              <a:solidFill>
                <a:schemeClr val="bg1"/>
              </a:solidFill>
            </a:endParaRPr>
          </a:p>
        </p:txBody>
      </p:sp>
      <p:pic>
        <p:nvPicPr>
          <p:cNvPr id="3" name="Graphic 2">
            <a:extLst>
              <a:ext uri="{FF2B5EF4-FFF2-40B4-BE49-F238E27FC236}">
                <a16:creationId xmlns:a16="http://schemas.microsoft.com/office/drawing/2014/main" id="{A7B9DA72-0ECA-44B6-A483-079BF1FC728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63732122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dirty="0"/>
              <a:t>Layout template for detailed charts</a:t>
            </a:r>
            <a:endParaRPr lang="en-GB" dirty="0"/>
          </a:p>
        </p:txBody>
      </p:sp>
    </p:spTree>
    <p:extLst>
      <p:ext uri="{BB962C8B-B14F-4D97-AF65-F5344CB8AC3E}">
        <p14:creationId xmlns:p14="http://schemas.microsoft.com/office/powerpoint/2010/main" val="32073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DIVIDER STY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it-IT"/>
              <a:t>Fare clic per modificare lo stile del titolo dello schema</a:t>
            </a:r>
            <a:endParaRPr lang="en-GB" dirty="0"/>
          </a:p>
        </p:txBody>
      </p:sp>
      <p:sp>
        <p:nvSpPr>
          <p:cNvPr id="3" name="Right Triangle 2">
            <a:extLst>
              <a:ext uri="{FF2B5EF4-FFF2-40B4-BE49-F238E27FC236}">
                <a16:creationId xmlns:a16="http://schemas.microsoft.com/office/drawing/2014/main" id="{A47BBA45-30B2-1AE1-4D29-166B974CDEE5}"/>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1" name="Text Placeholder 9">
            <a:extLst>
              <a:ext uri="{FF2B5EF4-FFF2-40B4-BE49-F238E27FC236}">
                <a16:creationId xmlns:a16="http://schemas.microsoft.com/office/drawing/2014/main" id="{7066FE41-55CD-1D44-7ED7-B1E742AF1832}"/>
              </a:ext>
            </a:extLst>
          </p:cNvPr>
          <p:cNvSpPr>
            <a:spLocks noGrp="1"/>
          </p:cNvSpPr>
          <p:nvPr>
            <p:ph type="body" sz="quarter" idx="10" hasCustomPrompt="1"/>
          </p:nvPr>
        </p:nvSpPr>
        <p:spPr>
          <a:xfrm>
            <a:off x="9148762" y="1032463"/>
            <a:ext cx="2600325" cy="1820863"/>
          </a:xfr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17" name="Text Placeholder 16">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p:spPr>
        <p:txBody>
          <a:bodyPr/>
          <a:lstStyle>
            <a:lvl1pPr>
              <a:defRPr sz="2400">
                <a:solidFill>
                  <a:schemeClr val="bg1"/>
                </a:solidFill>
              </a:defRPr>
            </a:lvl1pPr>
            <a:lvl2pPr marL="0" indent="0">
              <a:buNone/>
              <a:defRPr/>
            </a:lvl2pPr>
          </a:lstStyle>
          <a:p>
            <a:pPr lvl="0"/>
            <a:r>
              <a:rPr lang="en-US" dirty="0"/>
              <a:t>Optional additional information</a:t>
            </a:r>
          </a:p>
        </p:txBody>
      </p:sp>
      <p:sp>
        <p:nvSpPr>
          <p:cNvPr id="7" name="Right Triangle 6">
            <a:extLst>
              <a:ext uri="{FF2B5EF4-FFF2-40B4-BE49-F238E27FC236}">
                <a16:creationId xmlns:a16="http://schemas.microsoft.com/office/drawing/2014/main" id="{C7953FA7-7CC9-EFDA-292B-AD4EE8BF2312}"/>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4" name="TextBox 13">
            <a:extLst>
              <a:ext uri="{FF2B5EF4-FFF2-40B4-BE49-F238E27FC236}">
                <a16:creationId xmlns:a16="http://schemas.microsoft.com/office/drawing/2014/main" id="{8D1FC277-A24A-127A-0091-6B28965A6AC2}"/>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‹N›</a:t>
            </a:fld>
            <a:endParaRPr lang="en-GB" sz="900" dirty="0">
              <a:solidFill>
                <a:schemeClr val="bg1"/>
              </a:solidFill>
            </a:endParaRPr>
          </a:p>
        </p:txBody>
      </p:sp>
      <p:pic>
        <p:nvPicPr>
          <p:cNvPr id="4" name="Graphic 3">
            <a:extLst>
              <a:ext uri="{FF2B5EF4-FFF2-40B4-BE49-F238E27FC236}">
                <a16:creationId xmlns:a16="http://schemas.microsoft.com/office/drawing/2014/main" id="{9A734190-E147-6525-06DF-CBE67A8F570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31624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it-IT"/>
              <a:t>Fare clic per modificare lo stile del titolo dello schema</a:t>
            </a:r>
            <a:endParaRPr lang="en-GB" dirty="0"/>
          </a:p>
        </p:txBody>
      </p:sp>
      <p:sp>
        <p:nvSpPr>
          <p:cNvPr id="17" name="Subtitle">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1" name="Chapter Number">
            <a:extLst>
              <a:ext uri="{FF2B5EF4-FFF2-40B4-BE49-F238E27FC236}">
                <a16:creationId xmlns:a16="http://schemas.microsoft.com/office/drawing/2014/main" id="{7066FE41-55CD-1D44-7ED7-B1E742AF1832}"/>
              </a:ext>
              <a:ext uri="{C183D7F6-B498-43B3-948B-1728B52AA6E4}">
                <adec:decorative xmlns:adec="http://schemas.microsoft.com/office/drawing/2017/decorative" val="1"/>
              </a:ext>
            </a:extLst>
          </p:cNvPr>
          <p:cNvSpPr>
            <a:spLocks noGrp="1"/>
          </p:cNvSpPr>
          <p:nvPr>
            <p:ph type="body" sz="quarter" idx="10" hasCustomPrompt="1"/>
          </p:nvPr>
        </p:nvSpPr>
        <p:spPr>
          <a:xfrm>
            <a:off x="9148762" y="1032463"/>
            <a:ext cx="2600325" cy="1820863"/>
          </a:xfrm>
          <a:prstGeom prst="rect">
            <a:avLst/>
          </a:prstGeo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3" name="Triangle">
            <a:extLst>
              <a:ext uri="{FF2B5EF4-FFF2-40B4-BE49-F238E27FC236}">
                <a16:creationId xmlns:a16="http://schemas.microsoft.com/office/drawing/2014/main" id="{A47BBA45-30B2-1AE1-4D29-166B974CDEE5}"/>
              </a:ext>
              <a:ext uri="{C183D7F6-B498-43B3-948B-1728B52AA6E4}">
                <adec:decorative xmlns:adec="http://schemas.microsoft.com/office/drawing/2017/decorative" val="1"/>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4" name="Slide Number">
            <a:extLst>
              <a:ext uri="{FF2B5EF4-FFF2-40B4-BE49-F238E27FC236}">
                <a16:creationId xmlns:a16="http://schemas.microsoft.com/office/drawing/2014/main" id="{72396438-1F17-18D4-E6ED-2C81438578DE}"/>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‹N›</a:t>
            </a:fld>
            <a:endParaRPr lang="en-GB" sz="900" dirty="0">
              <a:solidFill>
                <a:schemeClr val="bg1"/>
              </a:solidFill>
            </a:endParaRPr>
          </a:p>
        </p:txBody>
      </p:sp>
      <p:pic>
        <p:nvPicPr>
          <p:cNvPr id="5" name="Ipsos Logo">
            <a:extLst>
              <a:ext uri="{FF2B5EF4-FFF2-40B4-BE49-F238E27FC236}">
                <a16:creationId xmlns:a16="http://schemas.microsoft.com/office/drawing/2014/main" id="{0B670EF9-49DC-A59C-6B97-BFCFA58E27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4" name="Classification">
            <a:extLst>
              <a:ext uri="{FF2B5EF4-FFF2-40B4-BE49-F238E27FC236}">
                <a16:creationId xmlns:a16="http://schemas.microsoft.com/office/drawing/2014/main" id="{41C8D819-3A55-704A-4A4F-532EC24AF19F}"/>
              </a:ext>
              <a:ext uri="{C183D7F6-B498-43B3-948B-1728B52AA6E4}">
                <adec:decorative xmlns:adec="http://schemas.microsoft.com/office/drawing/2017/decorative" val="1"/>
              </a:ext>
            </a:extLst>
          </p:cNvPr>
          <p:cNvSpPr txBox="1">
            <a:spLocks/>
          </p:cNvSpPr>
          <p:nvPr userDrawn="1"/>
        </p:nvSpPr>
        <p:spPr>
          <a:xfrm>
            <a:off x="440938" y="6352988"/>
            <a:ext cx="3225288"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 Ipsos | Progetto </a:t>
            </a:r>
            <a:r>
              <a:rPr lang="en-US" sz="800" dirty="0" err="1">
                <a:solidFill>
                  <a:schemeClr val="bg1"/>
                </a:solidFill>
              </a:rPr>
              <a:t>eQUA</a:t>
            </a:r>
            <a:r>
              <a:rPr lang="en-US" sz="800" dirty="0">
                <a:solidFill>
                  <a:schemeClr val="bg1"/>
                </a:solidFill>
              </a:rPr>
              <a:t> per </a:t>
            </a:r>
            <a:r>
              <a:rPr lang="en-US" sz="800" dirty="0" err="1">
                <a:solidFill>
                  <a:schemeClr val="bg1"/>
                </a:solidFill>
              </a:rPr>
              <a:t>i</a:t>
            </a:r>
            <a:r>
              <a:rPr lang="en-US" sz="800" dirty="0">
                <a:solidFill>
                  <a:schemeClr val="bg1"/>
                </a:solidFill>
              </a:rPr>
              <a:t> Giovani  | </a:t>
            </a:r>
            <a:r>
              <a:rPr lang="en-US" sz="800" dirty="0" err="1">
                <a:solidFill>
                  <a:schemeClr val="bg1"/>
                </a:solidFill>
              </a:rPr>
              <a:t>marzo</a:t>
            </a:r>
            <a:r>
              <a:rPr lang="en-US" sz="800" dirty="0">
                <a:solidFill>
                  <a:schemeClr val="bg1"/>
                </a:solidFill>
              </a:rPr>
              <a:t> 2025 | Client Use Only</a:t>
            </a:r>
          </a:p>
          <a:p>
            <a:pPr algn="l"/>
            <a:r>
              <a:rPr lang="it-IT" sz="800" dirty="0">
                <a:solidFill>
                  <a:schemeClr val="bg1"/>
                </a:solidFill>
                <a:effectLst/>
              </a:rPr>
              <a:t> </a:t>
            </a:r>
            <a:endParaRPr lang="en-GB" sz="800" dirty="0">
              <a:solidFill>
                <a:schemeClr val="bg1"/>
              </a:solidFill>
              <a:effectLst/>
            </a:endParaRPr>
          </a:p>
        </p:txBody>
      </p:sp>
    </p:spTree>
    <p:extLst>
      <p:ext uri="{BB962C8B-B14F-4D97-AF65-F5344CB8AC3E}">
        <p14:creationId xmlns:p14="http://schemas.microsoft.com/office/powerpoint/2010/main" val="4183611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THANK YOU SLID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4" y="1092494"/>
            <a:ext cx="5391605"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6" name="Subtitle">
            <a:extLst>
              <a:ext uri="{FF2B5EF4-FFF2-40B4-BE49-F238E27FC236}">
                <a16:creationId xmlns:a16="http://schemas.microsoft.com/office/drawing/2014/main" id="{D0EB7A7D-8D5E-F9FC-C8D3-285DE34876F7}"/>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Parallelogram">
            <a:extLst>
              <a:ext uri="{FF2B5EF4-FFF2-40B4-BE49-F238E27FC236}">
                <a16:creationId xmlns:a16="http://schemas.microsoft.com/office/drawing/2014/main" id="{C86459C7-F324-154A-1F62-11C161E6B251}"/>
              </a:ext>
              <a:ext uri="{C183D7F6-B498-43B3-948B-1728B52AA6E4}">
                <adec:decorative xmlns:adec="http://schemas.microsoft.com/office/drawing/2017/decorative" val="1"/>
              </a:ext>
            </a:extLst>
          </p:cNvPr>
          <p:cNvSpPr/>
          <p:nvPr userDrawn="1"/>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rgbClr val="0000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dirty="0">
              <a:solidFill>
                <a:schemeClr val="tx1"/>
              </a:solidFill>
            </a:endParaRPr>
          </a:p>
        </p:txBody>
      </p:sp>
      <p:pic>
        <p:nvPicPr>
          <p:cNvPr id="9" name="Ipsos Logo">
            <a:extLst>
              <a:ext uri="{FF2B5EF4-FFF2-40B4-BE49-F238E27FC236}">
                <a16:creationId xmlns:a16="http://schemas.microsoft.com/office/drawing/2014/main" id="{E6892621-D909-ED6B-C812-2829C2183A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93288941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Full bleed image">
    <p:bg>
      <p:bgPr>
        <a:solidFill>
          <a:schemeClr val="bg2"/>
        </a:solidFill>
        <a:effectLst/>
      </p:bgPr>
    </p:bg>
    <p:spTree>
      <p:nvGrpSpPr>
        <p:cNvPr id="1" name=""/>
        <p:cNvGrpSpPr/>
        <p:nvPr/>
      </p:nvGrpSpPr>
      <p:grpSpPr>
        <a:xfrm>
          <a:off x="0" y="0"/>
          <a:ext cx="0" cy="0"/>
          <a:chOff x="0" y="0"/>
          <a:chExt cx="0" cy="0"/>
        </a:xfrm>
      </p:grpSpPr>
      <p:sp>
        <p:nvSpPr>
          <p:cNvPr id="4" name="Background Photo">
            <a:extLst>
              <a:ext uri="{FF2B5EF4-FFF2-40B4-BE49-F238E27FC236}">
                <a16:creationId xmlns:a16="http://schemas.microsoft.com/office/drawing/2014/main" id="{F9C24E1D-7E68-48BF-A685-1162607AF1FE}"/>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prstGeom prst="rect">
            <a:avLst/>
          </a:prstGeom>
          <a:pattFill prst="ltUpDiag">
            <a:fgClr>
              <a:schemeClr val="bg1">
                <a:lumMod val="85000"/>
              </a:schemeClr>
            </a:fgClr>
            <a:bgClr>
              <a:schemeClr val="bg1"/>
            </a:bgClr>
          </a:pattFill>
        </p:spPr>
        <p:txBody>
          <a:bodyPr vert="horz" wrap="square" lIns="0" tIns="0" rIns="0" bIns="2880000" rtlCol="0" anchor="b">
            <a:noAutofit/>
          </a:bodyPr>
          <a:lstStyle>
            <a:lvl1pPr>
              <a:defRPr lang="en-GB" sz="1600" b="1" dirty="0"/>
            </a:lvl1pPr>
          </a:lstStyle>
          <a:p>
            <a:pPr lvl="0" algn="ctr"/>
            <a:r>
              <a:rPr lang="en-GB" dirty="0"/>
              <a:t>Click icon to add image</a:t>
            </a:r>
          </a:p>
        </p:txBody>
      </p:sp>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a:xfrm>
            <a:off x="450000" y="450000"/>
            <a:ext cx="3962343" cy="3742438"/>
          </a:xfrm>
        </p:spPr>
        <p:txBody>
          <a:bodyPr anchor="t"/>
          <a:lstStyle>
            <a:lvl1pPr>
              <a:lnSpc>
                <a:spcPct val="100000"/>
              </a:lnSpc>
              <a:defRPr sz="4000" cap="none" spc="0" baseline="0">
                <a:solidFill>
                  <a:schemeClr val="bg1"/>
                </a:solidFill>
              </a:defRPr>
            </a:lvl1pPr>
          </a:lstStyle>
          <a:p>
            <a:r>
              <a:rPr lang="en-GB" dirty="0"/>
              <a:t>Summary text background image</a:t>
            </a:r>
            <a:endParaRPr lang="fr-FR" dirty="0"/>
          </a:p>
        </p:txBody>
      </p:sp>
      <p:pic>
        <p:nvPicPr>
          <p:cNvPr id="6" name="Graphic 5">
            <a:extLst>
              <a:ext uri="{FF2B5EF4-FFF2-40B4-BE49-F238E27FC236}">
                <a16:creationId xmlns:a16="http://schemas.microsoft.com/office/drawing/2014/main" id="{8CCAC37C-0D5D-E65B-09A2-608E618344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23200754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dirty="0"/>
              <a:t>CLICK TO EDIT MASTER TITLE STYLE</a:t>
            </a:r>
            <a:endParaRPr lang="en-GB" dirty="0"/>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dirty="0"/>
              <a:t>Click icon to insert image</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rPr>
              <a:pPr algn="ctr" rtl="0">
                <a:lnSpc>
                  <a:spcPct val="110000"/>
                </a:lnSpc>
                <a:spcBef>
                  <a:spcPts val="400"/>
                </a:spcBef>
                <a:spcAft>
                  <a:spcPts val="400"/>
                </a:spcAft>
              </a:pPr>
              <a:t>‹N›</a:t>
            </a:fld>
            <a:endParaRPr lang="en-GB" sz="900" dirty="0">
              <a:solidFill>
                <a:schemeClr val="bg1">
                  <a:lumMod val="65000"/>
                </a:schemeClr>
              </a:solidFill>
            </a:endParaRPr>
          </a:p>
        </p:txBody>
      </p:sp>
      <p:pic>
        <p:nvPicPr>
          <p:cNvPr id="12" name="Ipsos Logo">
            <a:extLst>
              <a:ext uri="{FF2B5EF4-FFF2-40B4-BE49-F238E27FC236}">
                <a16:creationId xmlns:a16="http://schemas.microsoft.com/office/drawing/2014/main" id="{BEC051CE-FCDB-2EBC-A53E-B4922F048E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94836458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it-IT"/>
              <a:t>Fare clic per modificare lo stile del titolo dello schema</a:t>
            </a:r>
            <a:endParaRPr lang="en-GB" dirty="0"/>
          </a:p>
        </p:txBody>
      </p:sp>
    </p:spTree>
    <p:extLst>
      <p:ext uri="{BB962C8B-B14F-4D97-AF65-F5344CB8AC3E}">
        <p14:creationId xmlns:p14="http://schemas.microsoft.com/office/powerpoint/2010/main" val="119642856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Double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28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337183860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Four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4" spcCol="288000">
            <a:noAutofit/>
          </a:bodyPr>
          <a:lstStyle>
            <a:lvl1pPr>
              <a:spcBef>
                <a:spcPts val="400"/>
              </a:spcBef>
              <a:defRPr sz="1200">
                <a:solidFill>
                  <a:schemeClr val="tx1"/>
                </a:solidFill>
              </a:defRPr>
            </a:lvl1pPr>
            <a:lvl2pPr marL="180975" indent="-180975">
              <a:spcBef>
                <a:spcPts val="400"/>
              </a:spcBef>
              <a:buSzPct val="100000"/>
              <a:buFont typeface="Arial" panose="020B0604020202020204" pitchFamily="34" charset="0"/>
              <a:buChar char="•"/>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9631247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it-IT"/>
              <a:t>Fare clic sull'icona per inserire un'immagine</a:t>
            </a:r>
            <a:endParaRPr lang="en-GB"/>
          </a:p>
        </p:txBody>
      </p:sp>
    </p:spTree>
    <p:extLst>
      <p:ext uri="{BB962C8B-B14F-4D97-AF65-F5344CB8AC3E}">
        <p14:creationId xmlns:p14="http://schemas.microsoft.com/office/powerpoint/2010/main" val="40667576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it-IT"/>
              <a:t>Fare clic sull'icona per inserire un'immagine</a:t>
            </a:r>
            <a:endParaRPr lang="en-GB"/>
          </a:p>
        </p:txBody>
      </p:sp>
    </p:spTree>
    <p:extLst>
      <p:ext uri="{BB962C8B-B14F-4D97-AF65-F5344CB8AC3E}">
        <p14:creationId xmlns:p14="http://schemas.microsoft.com/office/powerpoint/2010/main" val="30393503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dirty="0"/>
              <a:t>Slide title room for two lines</a:t>
            </a:r>
          </a:p>
        </p:txBody>
      </p:sp>
      <p:sp>
        <p:nvSpPr>
          <p:cNvPr id="7" name="Placeholder">
            <a:extLst>
              <a:ext uri="{FF2B5EF4-FFF2-40B4-BE49-F238E27FC236}">
                <a16:creationId xmlns:a16="http://schemas.microsoft.com/office/drawing/2014/main" id="{D7CC2174-966F-44FC-375D-7BD78365CCEA}"/>
              </a:ext>
            </a:extLst>
          </p:cNvPr>
          <p:cNvSpPr>
            <a:spLocks noGrp="1"/>
          </p:cNvSpPr>
          <p:nvPr>
            <p:ph type="body" idx="1"/>
          </p:nvPr>
        </p:nvSpPr>
        <p:spPr>
          <a:xfrm>
            <a:off x="436002" y="1825625"/>
            <a:ext cx="11313086" cy="3843338"/>
          </a:xfrm>
          <a:prstGeom prst="rect">
            <a:avLst/>
          </a:prstGeom>
        </p:spPr>
        <p:txBody>
          <a:bodyPr vert="horz" lIns="0" tIns="0" rIns="0" bIns="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96" name="Slide Number">
            <a:extLst>
              <a:ext uri="{FF2B5EF4-FFF2-40B4-BE49-F238E27FC236}">
                <a16:creationId xmlns:a16="http://schemas.microsoft.com/office/drawing/2014/main" id="{A19EB2BF-21C7-DA01-6AAC-8D446BDFC72B}"/>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‹N›</a:t>
            </a:fld>
            <a:endParaRPr lang="en-GB" sz="900" dirty="0"/>
          </a:p>
        </p:txBody>
      </p:sp>
      <p:pic>
        <p:nvPicPr>
          <p:cNvPr id="8" name="Ipsos Logo">
            <a:extLst>
              <a:ext uri="{FF2B5EF4-FFF2-40B4-BE49-F238E27FC236}">
                <a16:creationId xmlns:a16="http://schemas.microsoft.com/office/drawing/2014/main" id="{28D1BB47-AB47-9982-F311-E64B0A6B46C8}"/>
              </a:ext>
              <a:ext uri="{C183D7F6-B498-43B3-948B-1728B52AA6E4}">
                <adec:decorative xmlns:adec="http://schemas.microsoft.com/office/drawing/2017/decorative" val="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11263361" y="6173519"/>
            <a:ext cx="492637" cy="446920"/>
          </a:xfrm>
          <a:prstGeom prst="rect">
            <a:avLst/>
          </a:prstGeom>
        </p:spPr>
      </p:pic>
      <p:sp>
        <p:nvSpPr>
          <p:cNvPr id="3" name="object 9">
            <a:extLst>
              <a:ext uri="{FF2B5EF4-FFF2-40B4-BE49-F238E27FC236}">
                <a16:creationId xmlns:a16="http://schemas.microsoft.com/office/drawing/2014/main" id="{7A20C1C8-6A71-C062-7575-4CC606BEE6E8}"/>
              </a:ext>
            </a:extLst>
          </p:cNvPr>
          <p:cNvSpPr txBox="1"/>
          <p:nvPr userDrawn="1"/>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chemeClr val="tx1"/>
                </a:solidFill>
                <a:latin typeface="Tahoma"/>
                <a:cs typeface="Tahoma"/>
              </a:rPr>
              <a:t>©</a:t>
            </a:r>
            <a:r>
              <a:rPr sz="800" spc="-65" dirty="0">
                <a:solidFill>
                  <a:schemeClr val="tx1"/>
                </a:solidFill>
                <a:latin typeface="Tahoma"/>
                <a:cs typeface="Tahoma"/>
              </a:rPr>
              <a:t> </a:t>
            </a:r>
            <a:r>
              <a:rPr sz="800" spc="-20" dirty="0">
                <a:solidFill>
                  <a:schemeClr val="tx1"/>
                </a:solidFill>
                <a:latin typeface="Tahoma"/>
                <a:cs typeface="Tahoma"/>
              </a:rPr>
              <a:t>Ipsos</a:t>
            </a:r>
            <a:r>
              <a:rPr sz="800" spc="-65" dirty="0">
                <a:solidFill>
                  <a:schemeClr val="tx1"/>
                </a:solidFill>
                <a:latin typeface="Tahoma"/>
                <a:cs typeface="Tahoma"/>
              </a:rPr>
              <a:t> </a:t>
            </a:r>
            <a:r>
              <a:rPr sz="800" spc="-175" dirty="0">
                <a:solidFill>
                  <a:schemeClr val="tx1"/>
                </a:solidFill>
                <a:latin typeface="Tahoma"/>
                <a:cs typeface="Tahoma"/>
              </a:rPr>
              <a:t>|</a:t>
            </a:r>
            <a:r>
              <a:rPr sz="800" spc="-55" dirty="0">
                <a:solidFill>
                  <a:schemeClr val="tx1"/>
                </a:solidFill>
                <a:latin typeface="Tahoma"/>
                <a:cs typeface="Tahoma"/>
              </a:rPr>
              <a:t> </a:t>
            </a:r>
            <a:r>
              <a:rPr lang="it-IT" sz="800" dirty="0">
                <a:solidFill>
                  <a:schemeClr val="tx1"/>
                </a:solidFill>
                <a:latin typeface="Tahoma"/>
                <a:cs typeface="Tahoma"/>
              </a:rPr>
              <a:t>La parola ai giovani: la ricerca Ipsos</a:t>
            </a:r>
          </a:p>
        </p:txBody>
      </p:sp>
    </p:spTree>
    <p:extLst>
      <p:ext uri="{BB962C8B-B14F-4D97-AF65-F5344CB8AC3E}">
        <p14:creationId xmlns:p14="http://schemas.microsoft.com/office/powerpoint/2010/main" val="2797839013"/>
      </p:ext>
    </p:extLst>
  </p:cSld>
  <p:clrMap bg1="lt1" tx1="dk1" bg2="lt2" tx2="dk2" accent1="accent1" accent2="accent2" accent3="accent3" accent4="accent4" accent5="accent5" accent6="accent6" hlink="hlink" folHlink="folHlink"/>
  <p:sldLayoutIdLst>
    <p:sldLayoutId id="2147484379" r:id="rId1"/>
    <p:sldLayoutId id="2147484381"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4" r:id="rId12"/>
    <p:sldLayoutId id="2147484395" r:id="rId13"/>
    <p:sldLayoutId id="2147484396" r:id="rId14"/>
    <p:sldLayoutId id="2147484397" r:id="rId15"/>
    <p:sldLayoutId id="2147484398" r:id="rId16"/>
    <p:sldLayoutId id="2147484399" r:id="rId17"/>
    <p:sldLayoutId id="2147484403" r:id="rId18"/>
    <p:sldLayoutId id="2147484404" r:id="rId19"/>
    <p:sldLayoutId id="2147484405" r:id="rId20"/>
    <p:sldLayoutId id="2147484406" r:id="rId21"/>
    <p:sldLayoutId id="2147484407" r:id="rId22"/>
    <p:sldLayoutId id="2147484409" r:id="rId23"/>
    <p:sldLayoutId id="2147484410" r:id="rId24"/>
    <p:sldLayoutId id="2147484414" r:id="rId25"/>
    <p:sldLayoutId id="2147484411" r:id="rId26"/>
    <p:sldLayoutId id="2147484449" r:id="rId27"/>
    <p:sldLayoutId id="2147484452" r:id="rId28"/>
    <p:sldLayoutId id="2147484453" r:id="rId29"/>
    <p:sldLayoutId id="2147484455" r:id="rId30"/>
    <p:sldLayoutId id="2147484456" r:id="rId31"/>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mn-lt"/>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mn-lt"/>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2509">
          <p15:clr>
            <a:srgbClr val="F26B43"/>
          </p15:clr>
        </p15:guide>
        <p15:guide id="26" pos="2698">
          <p15:clr>
            <a:srgbClr val="F26B43"/>
          </p15:clr>
        </p15:guide>
        <p15:guide id="30" pos="4930">
          <p15:clr>
            <a:srgbClr val="F26B43"/>
          </p15:clr>
        </p15:guide>
        <p15:guide id="31" pos="5126">
          <p15:clr>
            <a:srgbClr val="F26B43"/>
          </p15:clr>
        </p15:guide>
        <p15:guide id="39" orient="horz" pos="1139">
          <p15:clr>
            <a:srgbClr val="5ACBF0"/>
          </p15:clr>
        </p15:guide>
        <p15:guide id="41" pos="1905" userDrawn="1">
          <p15:clr>
            <a:srgbClr val="5ACBF0"/>
          </p15:clr>
        </p15:guide>
        <p15:guide id="42" pos="2109" userDrawn="1">
          <p15:clr>
            <a:srgbClr val="5ACBF0"/>
          </p15:clr>
        </p15:guide>
        <p15:guide id="43" pos="3942">
          <p15:clr>
            <a:srgbClr val="5ACBF0"/>
          </p15:clr>
        </p15:guide>
        <p15:guide id="45" pos="3741" userDrawn="1">
          <p15:clr>
            <a:srgbClr val="5ACBF0"/>
          </p15:clr>
        </p15:guide>
        <p15:guide id="46" pos="5568" userDrawn="1">
          <p15:clr>
            <a:srgbClr val="5ACBF0"/>
          </p15:clr>
        </p15:guide>
        <p15:guide id="47" pos="5770" userDrawn="1">
          <p15:clr>
            <a:srgbClr val="5ACBF0"/>
          </p15:clr>
        </p15:guide>
        <p15:guide id="53" orient="horz" pos="436" userDrawn="1">
          <p15:clr>
            <a:srgbClr val="9FCC3B"/>
          </p15:clr>
        </p15:guide>
        <p15:guide id="54" pos="279" userDrawn="1">
          <p15:clr>
            <a:srgbClr val="9FCC3B"/>
          </p15:clr>
        </p15:guide>
        <p15:guide id="55" pos="7401" userDrawn="1">
          <p15:clr>
            <a:srgbClr val="9FCC3B"/>
          </p15:clr>
        </p15:guide>
        <p15:guide id="56" orient="horz" pos="3747" userDrawn="1">
          <p15:clr>
            <a:srgbClr val="9FCC3B"/>
          </p15:clr>
        </p15:guide>
        <p15:guide id="57" orient="horz" pos="3884" userDrawn="1">
          <p15:clr>
            <a:srgbClr val="000000"/>
          </p15:clr>
        </p15:guide>
        <p15:guide id="58" orient="horz" pos="913" userDrawn="1">
          <p15:clr>
            <a:srgbClr val="C35EA4"/>
          </p15:clr>
        </p15:guide>
        <p15:guide id="59" orient="horz" pos="132" userDrawn="1">
          <p15:clr>
            <a:srgbClr val="000000"/>
          </p15:clr>
        </p15:guide>
        <p15:guide id="60" orient="horz" pos="3571" userDrawn="1">
          <p15:clr>
            <a:srgbClr val="5ACBF0"/>
          </p15:clr>
        </p15:guide>
        <p15:guide id="61" orient="horz" pos="4166" userDrawn="1">
          <p15:clr>
            <a:srgbClr val="000000"/>
          </p15:clr>
        </p15:guide>
        <p15:guide id="62" pos="140" userDrawn="1">
          <p15:clr>
            <a:srgbClr val="000000"/>
          </p15:clr>
        </p15:guide>
        <p15:guide id="63" pos="7537" userDrawn="1">
          <p15:clr>
            <a:srgbClr val="0000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12.xml"/><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chart" Target="../charts/chart14.xml"/><Relationship Id="rId4" Type="http://schemas.openxmlformats.org/officeDocument/2006/relationships/chart" Target="../charts/chart13.xml"/><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chart" Target="../charts/chart15.xml"/><Relationship Id="rId1" Type="http://schemas.openxmlformats.org/officeDocument/2006/relationships/slideLayout" Target="../slideLayouts/slideLayout2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6.xml"/><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8.xml"/><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chart" Target="../charts/chart24.xml"/><Relationship Id="rId7"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27.xml"/><Relationship Id="rId7" Type="http://schemas.openxmlformats.org/officeDocument/2006/relationships/image" Target="../media/image12.sv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chart" Target="../charts/chart28.xml"/><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0.xml"/><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persona, cielo, aria aperta, vestiti&#10;&#10;Il contenuto generato dall'IA potrebbe non essere corretto.">
            <a:extLst>
              <a:ext uri="{FF2B5EF4-FFF2-40B4-BE49-F238E27FC236}">
                <a16:creationId xmlns:a16="http://schemas.microsoft.com/office/drawing/2014/main" id="{D7922D39-90ED-5CD0-0E4C-30F35D971E60}"/>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Layer>
                </a14:imgProps>
              </a:ext>
            </a:extLst>
          </a:blip>
          <a:srcRect t="7813" b="7813"/>
          <a:stretch>
            <a:fillRect/>
          </a:stretch>
        </p:blipFill>
        <p:spPr/>
      </p:pic>
      <p:sp>
        <p:nvSpPr>
          <p:cNvPr id="21" name="Gradient">
            <a:extLst>
              <a:ext uri="{FF2B5EF4-FFF2-40B4-BE49-F238E27FC236}">
                <a16:creationId xmlns:a16="http://schemas.microsoft.com/office/drawing/2014/main" id="{D8D3A6CE-61DA-4FD4-7601-B6286306FEB6}"/>
              </a:ext>
              <a:ext uri="{C183D7F6-B498-43B3-948B-1728B52AA6E4}">
                <adec:decorative xmlns:adec="http://schemas.microsoft.com/office/drawing/2017/decorative" val="1"/>
              </a:ext>
            </a:extLst>
          </p:cNvPr>
          <p:cNvSpPr/>
          <p:nvPr/>
        </p:nvSpPr>
        <p:spPr bwMode="hidden">
          <a:xfrm flipV="1">
            <a:off x="0" y="-2"/>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8BD1F4D-8B7A-7A68-88C8-F92B74F47BC8}"/>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1</a:t>
            </a:fld>
            <a:endParaRPr lang="en-GB" sz="900" dirty="0"/>
          </a:p>
        </p:txBody>
      </p:sp>
      <p:pic>
        <p:nvPicPr>
          <p:cNvPr id="3" name="Graphic 2">
            <a:extLst>
              <a:ext uri="{FF2B5EF4-FFF2-40B4-BE49-F238E27FC236}">
                <a16:creationId xmlns:a16="http://schemas.microsoft.com/office/drawing/2014/main" id="{64F0B4DC-378B-E6F5-6E75-B0E085F0B3E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pic>
        <p:nvPicPr>
          <p:cNvPr id="11" name="object 4">
            <a:extLst>
              <a:ext uri="{FF2B5EF4-FFF2-40B4-BE49-F238E27FC236}">
                <a16:creationId xmlns:a16="http://schemas.microsoft.com/office/drawing/2014/main" id="{94665248-EA62-D78C-EFAB-5C426D729CA7}"/>
              </a:ext>
            </a:extLst>
          </p:cNvPr>
          <p:cNvPicPr/>
          <p:nvPr/>
        </p:nvPicPr>
        <p:blipFill>
          <a:blip r:embed="rId6" cstate="print"/>
          <a:stretch>
            <a:fillRect/>
          </a:stretch>
        </p:blipFill>
        <p:spPr>
          <a:xfrm>
            <a:off x="0" y="1"/>
            <a:ext cx="5002924" cy="3237186"/>
          </a:xfrm>
          <a:prstGeom prst="rect">
            <a:avLst/>
          </a:prstGeom>
        </p:spPr>
      </p:pic>
      <p:sp>
        <p:nvSpPr>
          <p:cNvPr id="6" name="object 7">
            <a:extLst>
              <a:ext uri="{FF2B5EF4-FFF2-40B4-BE49-F238E27FC236}">
                <a16:creationId xmlns:a16="http://schemas.microsoft.com/office/drawing/2014/main" id="{707E7BA0-FE40-A39B-E5D8-84E4364101A2}"/>
              </a:ext>
            </a:extLst>
          </p:cNvPr>
          <p:cNvSpPr txBox="1"/>
          <p:nvPr/>
        </p:nvSpPr>
        <p:spPr>
          <a:xfrm>
            <a:off x="381000" y="457200"/>
            <a:ext cx="4533265" cy="1590675"/>
          </a:xfrm>
          <a:prstGeom prst="rect">
            <a:avLst/>
          </a:prstGeom>
        </p:spPr>
        <p:txBody>
          <a:bodyPr vert="horz" wrap="square" lIns="0" tIns="12065" rIns="0" bIns="0" rtlCol="0">
            <a:spAutoFit/>
          </a:bodyPr>
          <a:lstStyle/>
          <a:p>
            <a:pPr marL="12700" marR="5080">
              <a:lnSpc>
                <a:spcPct val="100000"/>
              </a:lnSpc>
              <a:spcBef>
                <a:spcPts val="95"/>
              </a:spcBef>
            </a:pPr>
            <a:r>
              <a:rPr sz="4000" b="1" spc="-170" dirty="0">
                <a:solidFill>
                  <a:srgbClr val="FFFFFF"/>
                </a:solidFill>
                <a:latin typeface="Tahoma"/>
                <a:cs typeface="Tahoma"/>
              </a:rPr>
              <a:t>La</a:t>
            </a:r>
            <a:r>
              <a:rPr sz="4000" b="1" spc="-370" dirty="0">
                <a:solidFill>
                  <a:srgbClr val="FFFFFF"/>
                </a:solidFill>
                <a:latin typeface="Tahoma"/>
                <a:cs typeface="Tahoma"/>
              </a:rPr>
              <a:t> </a:t>
            </a:r>
            <a:r>
              <a:rPr sz="4000" b="1" spc="-254" dirty="0">
                <a:solidFill>
                  <a:srgbClr val="FFFFFF"/>
                </a:solidFill>
                <a:latin typeface="Tahoma"/>
                <a:cs typeface="Tahoma"/>
              </a:rPr>
              <a:t>parola</a:t>
            </a:r>
            <a:r>
              <a:rPr sz="4000" b="1" spc="-355" dirty="0">
                <a:solidFill>
                  <a:srgbClr val="FFFFFF"/>
                </a:solidFill>
                <a:latin typeface="Tahoma"/>
                <a:cs typeface="Tahoma"/>
              </a:rPr>
              <a:t> </a:t>
            </a:r>
            <a:r>
              <a:rPr sz="4000" b="1" spc="-254" dirty="0">
                <a:solidFill>
                  <a:srgbClr val="FFFFFF"/>
                </a:solidFill>
                <a:latin typeface="Tahoma"/>
                <a:cs typeface="Tahoma"/>
              </a:rPr>
              <a:t>ai</a:t>
            </a:r>
            <a:r>
              <a:rPr sz="4000" b="1" spc="-350" dirty="0">
                <a:solidFill>
                  <a:srgbClr val="FFFFFF"/>
                </a:solidFill>
                <a:latin typeface="Tahoma"/>
                <a:cs typeface="Tahoma"/>
              </a:rPr>
              <a:t> </a:t>
            </a:r>
            <a:r>
              <a:rPr sz="4000" b="1" spc="-229" dirty="0">
                <a:solidFill>
                  <a:srgbClr val="FFFFFF"/>
                </a:solidFill>
                <a:latin typeface="Tahoma"/>
                <a:cs typeface="Tahoma"/>
              </a:rPr>
              <a:t>giovani: </a:t>
            </a:r>
            <a:r>
              <a:rPr sz="4000" b="1" spc="-275" dirty="0">
                <a:solidFill>
                  <a:srgbClr val="FFFFFF"/>
                </a:solidFill>
                <a:latin typeface="Tahoma"/>
                <a:cs typeface="Tahoma"/>
              </a:rPr>
              <a:t>la</a:t>
            </a:r>
            <a:r>
              <a:rPr sz="4000" b="1" spc="-335" dirty="0">
                <a:solidFill>
                  <a:srgbClr val="FFFFFF"/>
                </a:solidFill>
                <a:latin typeface="Tahoma"/>
                <a:cs typeface="Tahoma"/>
              </a:rPr>
              <a:t> </a:t>
            </a:r>
            <a:r>
              <a:rPr sz="4000" b="1" spc="-165" dirty="0">
                <a:solidFill>
                  <a:srgbClr val="FFFFFF"/>
                </a:solidFill>
                <a:latin typeface="Tahoma"/>
                <a:cs typeface="Tahoma"/>
              </a:rPr>
              <a:t>ricerca</a:t>
            </a:r>
            <a:r>
              <a:rPr sz="4000" b="1" spc="-310" dirty="0">
                <a:solidFill>
                  <a:srgbClr val="FFFFFF"/>
                </a:solidFill>
                <a:latin typeface="Tahoma"/>
                <a:cs typeface="Tahoma"/>
              </a:rPr>
              <a:t> </a:t>
            </a:r>
            <a:r>
              <a:rPr sz="4000" b="1" spc="-320" dirty="0">
                <a:solidFill>
                  <a:srgbClr val="FFFFFF"/>
                </a:solidFill>
                <a:latin typeface="Tahoma"/>
                <a:cs typeface="Tahoma"/>
              </a:rPr>
              <a:t>Ipsos</a:t>
            </a:r>
            <a:endParaRPr sz="4000" dirty="0">
              <a:latin typeface="Tahoma"/>
              <a:cs typeface="Tahoma"/>
            </a:endParaRPr>
          </a:p>
          <a:p>
            <a:pPr marL="19685">
              <a:lnSpc>
                <a:spcPct val="100000"/>
              </a:lnSpc>
              <a:spcBef>
                <a:spcPts val="565"/>
              </a:spcBef>
            </a:pPr>
            <a:r>
              <a:rPr sz="1800" spc="-30" dirty="0">
                <a:solidFill>
                  <a:srgbClr val="FFFFFF"/>
                </a:solidFill>
                <a:latin typeface="Tahoma"/>
                <a:cs typeface="Tahoma"/>
              </a:rPr>
              <a:t>Nando</a:t>
            </a:r>
            <a:r>
              <a:rPr sz="1800" spc="-120" dirty="0">
                <a:solidFill>
                  <a:srgbClr val="FFFFFF"/>
                </a:solidFill>
                <a:latin typeface="Tahoma"/>
                <a:cs typeface="Tahoma"/>
              </a:rPr>
              <a:t> </a:t>
            </a:r>
            <a:r>
              <a:rPr sz="1800" dirty="0">
                <a:solidFill>
                  <a:srgbClr val="FFFFFF"/>
                </a:solidFill>
                <a:latin typeface="Tahoma"/>
                <a:cs typeface="Tahoma"/>
              </a:rPr>
              <a:t>Pagnoncelli</a:t>
            </a:r>
            <a:r>
              <a:rPr sz="1800" spc="-114" dirty="0">
                <a:solidFill>
                  <a:srgbClr val="FFFFFF"/>
                </a:solidFill>
                <a:latin typeface="Tahoma"/>
                <a:cs typeface="Tahoma"/>
              </a:rPr>
              <a:t> </a:t>
            </a:r>
            <a:r>
              <a:rPr sz="1800" spc="55" dirty="0">
                <a:solidFill>
                  <a:srgbClr val="FFFFFF"/>
                </a:solidFill>
                <a:latin typeface="Tahoma"/>
                <a:cs typeface="Tahoma"/>
              </a:rPr>
              <a:t>-</a:t>
            </a:r>
            <a:r>
              <a:rPr sz="1800" spc="-120" dirty="0">
                <a:solidFill>
                  <a:srgbClr val="FFFFFF"/>
                </a:solidFill>
                <a:latin typeface="Tahoma"/>
                <a:cs typeface="Tahoma"/>
              </a:rPr>
              <a:t> </a:t>
            </a:r>
            <a:r>
              <a:rPr sz="1800" dirty="0">
                <a:solidFill>
                  <a:srgbClr val="FFFFFF"/>
                </a:solidFill>
                <a:latin typeface="Tahoma"/>
                <a:cs typeface="Tahoma"/>
              </a:rPr>
              <a:t>Presidente</a:t>
            </a:r>
            <a:r>
              <a:rPr sz="1800" spc="-120" dirty="0">
                <a:solidFill>
                  <a:srgbClr val="FFFFFF"/>
                </a:solidFill>
                <a:latin typeface="Tahoma"/>
                <a:cs typeface="Tahoma"/>
              </a:rPr>
              <a:t> </a:t>
            </a:r>
            <a:r>
              <a:rPr sz="1800" spc="-10" dirty="0">
                <a:solidFill>
                  <a:srgbClr val="FFFFFF"/>
                </a:solidFill>
                <a:latin typeface="Tahoma"/>
                <a:cs typeface="Tahoma"/>
              </a:rPr>
              <a:t>Ipsos</a:t>
            </a:r>
            <a:endParaRPr sz="1800" dirty="0">
              <a:latin typeface="Tahoma"/>
              <a:cs typeface="Tahoma"/>
            </a:endParaRPr>
          </a:p>
        </p:txBody>
      </p:sp>
      <p:sp>
        <p:nvSpPr>
          <p:cNvPr id="7" name="object 8">
            <a:extLst>
              <a:ext uri="{FF2B5EF4-FFF2-40B4-BE49-F238E27FC236}">
                <a16:creationId xmlns:a16="http://schemas.microsoft.com/office/drawing/2014/main" id="{A9E0FE1C-622C-5AC1-48DC-6A49466C6365}"/>
              </a:ext>
            </a:extLst>
          </p:cNvPr>
          <p:cNvSpPr txBox="1"/>
          <p:nvPr/>
        </p:nvSpPr>
        <p:spPr>
          <a:xfrm>
            <a:off x="400714" y="2820345"/>
            <a:ext cx="2145665" cy="258404"/>
          </a:xfrm>
          <a:prstGeom prst="rect">
            <a:avLst/>
          </a:prstGeom>
        </p:spPr>
        <p:txBody>
          <a:bodyPr vert="horz" wrap="square" lIns="0" tIns="12065" rIns="0" bIns="0" rtlCol="0">
            <a:spAutoFit/>
          </a:bodyPr>
          <a:lstStyle/>
          <a:p>
            <a:pPr marL="12700">
              <a:lnSpc>
                <a:spcPct val="100000"/>
              </a:lnSpc>
              <a:spcBef>
                <a:spcPts val="95"/>
              </a:spcBef>
            </a:pPr>
            <a:r>
              <a:rPr lang="it-IT" sz="1600" spc="-50" dirty="0">
                <a:solidFill>
                  <a:srgbClr val="FFFFFF"/>
                </a:solidFill>
                <a:latin typeface="Tahoma"/>
                <a:cs typeface="Tahoma"/>
              </a:rPr>
              <a:t>24 settembre 2025</a:t>
            </a:r>
            <a:endParaRPr sz="1600" dirty="0">
              <a:latin typeface="Tahoma"/>
              <a:cs typeface="Tahoma"/>
            </a:endParaRPr>
          </a:p>
        </p:txBody>
      </p:sp>
      <p:pic>
        <p:nvPicPr>
          <p:cNvPr id="8" name="Immagine 7">
            <a:extLst>
              <a:ext uri="{FF2B5EF4-FFF2-40B4-BE49-F238E27FC236}">
                <a16:creationId xmlns:a16="http://schemas.microsoft.com/office/drawing/2014/main" id="{33D80D03-E1FF-E0C0-FFDA-E251C0261DD2}"/>
              </a:ext>
            </a:extLst>
          </p:cNvPr>
          <p:cNvPicPr>
            <a:picLocks noChangeAspect="1"/>
          </p:cNvPicPr>
          <p:nvPr/>
        </p:nvPicPr>
        <p:blipFill>
          <a:blip r:embed="rId7"/>
          <a:srcRect l="10666" t="19332" r="10011" b="19334"/>
          <a:stretch>
            <a:fillRect/>
          </a:stretch>
        </p:blipFill>
        <p:spPr>
          <a:xfrm>
            <a:off x="2757115" y="2366225"/>
            <a:ext cx="921505" cy="712524"/>
          </a:xfrm>
          <a:prstGeom prst="rect">
            <a:avLst/>
          </a:prstGeom>
        </p:spPr>
      </p:pic>
      <p:cxnSp>
        <p:nvCxnSpPr>
          <p:cNvPr id="13" name="Connettore diritto 12">
            <a:extLst>
              <a:ext uri="{FF2B5EF4-FFF2-40B4-BE49-F238E27FC236}">
                <a16:creationId xmlns:a16="http://schemas.microsoft.com/office/drawing/2014/main" id="{85D97A06-DFB9-6FD2-D3FA-347A6CD67F14}"/>
              </a:ext>
            </a:extLst>
          </p:cNvPr>
          <p:cNvCxnSpPr/>
          <p:nvPr/>
        </p:nvCxnSpPr>
        <p:spPr>
          <a:xfrm>
            <a:off x="412525" y="2778305"/>
            <a:ext cx="11850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44378320-BB4C-6648-F1B7-87CBFBC71BCB}"/>
              </a:ext>
            </a:extLst>
          </p:cNvPr>
          <p:cNvPicPr>
            <a:picLocks noChangeAspect="1"/>
          </p:cNvPicPr>
          <p:nvPr/>
        </p:nvPicPr>
        <p:blipFill>
          <a:blip r:embed="rId8"/>
          <a:stretch>
            <a:fillRect/>
          </a:stretch>
        </p:blipFill>
        <p:spPr>
          <a:xfrm>
            <a:off x="214036" y="5495071"/>
            <a:ext cx="1429204" cy="1014735"/>
          </a:xfrm>
          <a:prstGeom prst="rect">
            <a:avLst/>
          </a:prstGeom>
        </p:spPr>
      </p:pic>
    </p:spTree>
    <p:extLst>
      <p:ext uri="{BB962C8B-B14F-4D97-AF65-F5344CB8AC3E}">
        <p14:creationId xmlns:p14="http://schemas.microsoft.com/office/powerpoint/2010/main" val="263594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A391-B7AD-F6CC-E9C4-7DBD87DD09A2}"/>
            </a:ext>
          </a:extLst>
        </p:cNvPr>
        <p:cNvGrpSpPr/>
        <p:nvPr/>
      </p:nvGrpSpPr>
      <p:grpSpPr>
        <a:xfrm>
          <a:off x="0" y="0"/>
          <a:ext cx="0" cy="0"/>
          <a:chOff x="0" y="0"/>
          <a:chExt cx="0" cy="0"/>
        </a:xfrm>
      </p:grpSpPr>
      <p:graphicFrame>
        <p:nvGraphicFramePr>
          <p:cNvPr id="2" name="Coutry Names Guidelines">
            <a:extLst>
              <a:ext uri="{FF2B5EF4-FFF2-40B4-BE49-F238E27FC236}">
                <a16:creationId xmlns:a16="http://schemas.microsoft.com/office/drawing/2014/main" id="{6EE1478C-25C8-94A8-24D0-F6D00251638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0800117"/>
              </p:ext>
            </p:extLst>
          </p:nvPr>
        </p:nvGraphicFramePr>
        <p:xfrm>
          <a:off x="6660324" y="1228599"/>
          <a:ext cx="2171408" cy="31660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5D974240-E821-9915-637F-3DF67B8EE83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1740637"/>
              </p:ext>
            </p:extLst>
          </p:nvPr>
        </p:nvGraphicFramePr>
        <p:xfrm>
          <a:off x="6715514" y="1237713"/>
          <a:ext cx="1990100" cy="3868569"/>
        </p:xfrm>
        <a:graphic>
          <a:graphicData uri="http://schemas.openxmlformats.org/drawingml/2006/chart">
            <c:chart xmlns:c="http://schemas.openxmlformats.org/drawingml/2006/chart" xmlns:r="http://schemas.openxmlformats.org/officeDocument/2006/relationships" r:id="rId4"/>
          </a:graphicData>
        </a:graphic>
      </p:graphicFrame>
      <p:sp>
        <p:nvSpPr>
          <p:cNvPr id="11" name="Background Box">
            <a:extLst>
              <a:ext uri="{FF2B5EF4-FFF2-40B4-BE49-F238E27FC236}">
                <a16:creationId xmlns:a16="http://schemas.microsoft.com/office/drawing/2014/main" id="{1ACC5546-7840-23B6-FCB6-D21F471B1D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graphicFrame>
        <p:nvGraphicFramePr>
          <p:cNvPr id="7" name="Coutry Names Guidelines">
            <a:extLst>
              <a:ext uri="{FF2B5EF4-FFF2-40B4-BE49-F238E27FC236}">
                <a16:creationId xmlns:a16="http://schemas.microsoft.com/office/drawing/2014/main" id="{55A54344-FE80-4F48-C736-D38F169A53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7026339"/>
              </p:ext>
            </p:extLst>
          </p:nvPr>
        </p:nvGraphicFramePr>
        <p:xfrm>
          <a:off x="3360026" y="1232305"/>
          <a:ext cx="3173360" cy="3166043"/>
        </p:xfrm>
        <a:graphic>
          <a:graphicData uri="http://schemas.openxmlformats.org/drawingml/2006/chart">
            <c:chart xmlns:c="http://schemas.openxmlformats.org/drawingml/2006/chart" xmlns:r="http://schemas.openxmlformats.org/officeDocument/2006/relationships" r:id="rId5"/>
          </a:graphicData>
        </a:graphic>
      </p:graphicFrame>
      <p:sp>
        <p:nvSpPr>
          <p:cNvPr id="13" name="Base &amp; Source">
            <a:extLst>
              <a:ext uri="{FF2B5EF4-FFF2-40B4-BE49-F238E27FC236}">
                <a16:creationId xmlns:a16="http://schemas.microsoft.com/office/drawing/2014/main" id="{F7FF1611-A2A7-EA1E-19EC-2D19C534003B}"/>
              </a:ext>
              <a:ext uri="{C183D7F6-B498-43B3-948B-1728B52AA6E4}">
                <adec:decorative xmlns:adec="http://schemas.microsoft.com/office/drawing/2017/decorative" val="0"/>
              </a:ext>
            </a:extLst>
          </p:cNvPr>
          <p:cNvSpPr txBox="1">
            <a:spLocks/>
          </p:cNvSpPr>
          <p:nvPr/>
        </p:nvSpPr>
        <p:spPr>
          <a:xfrm>
            <a:off x="558800" y="5362041"/>
            <a:ext cx="2216639" cy="369332"/>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F3. La tua vita reale, quella che vivi tutti i giorni, quanto si discosta dalla tua vita ideale?</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schemeClr val="bg1"/>
                </a:solidFill>
                <a:latin typeface="Barlow"/>
              </a:rPr>
              <a:t>Base: totale campione – Valori %</a:t>
            </a:r>
          </a:p>
        </p:txBody>
      </p:sp>
      <p:sp>
        <p:nvSpPr>
          <p:cNvPr id="29" name="Titolo 28">
            <a:extLst>
              <a:ext uri="{FF2B5EF4-FFF2-40B4-BE49-F238E27FC236}">
                <a16:creationId xmlns:a16="http://schemas.microsoft.com/office/drawing/2014/main" id="{0EC16DCB-47E1-2DB3-7666-7B37F9E17156}"/>
              </a:ext>
            </a:extLst>
          </p:cNvPr>
          <p:cNvSpPr>
            <a:spLocks noGrp="1"/>
          </p:cNvSpPr>
          <p:nvPr>
            <p:ph type="title"/>
          </p:nvPr>
        </p:nvSpPr>
        <p:spPr>
          <a:xfrm>
            <a:off x="558800" y="410958"/>
            <a:ext cx="2450237" cy="715669"/>
          </a:xfrm>
        </p:spPr>
        <p:txBody>
          <a:bodyPr/>
          <a:lstStyle/>
          <a:p>
            <a:r>
              <a:rPr lang="it-IT" sz="2400" dirty="0"/>
              <a:t>Scostamento tra vita reale e ideale</a:t>
            </a:r>
          </a:p>
        </p:txBody>
      </p:sp>
      <p:graphicFrame>
        <p:nvGraphicFramePr>
          <p:cNvPr id="20" name="Country Names">
            <a:extLst>
              <a:ext uri="{FF2B5EF4-FFF2-40B4-BE49-F238E27FC236}">
                <a16:creationId xmlns:a16="http://schemas.microsoft.com/office/drawing/2014/main" id="{74CF15B8-6A0D-1559-ABC1-2B410203518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29087019"/>
              </p:ext>
            </p:extLst>
          </p:nvPr>
        </p:nvGraphicFramePr>
        <p:xfrm>
          <a:off x="3399476" y="497925"/>
          <a:ext cx="3035494" cy="4524366"/>
        </p:xfrm>
        <a:graphic>
          <a:graphicData uri="http://schemas.openxmlformats.org/drawingml/2006/table">
            <a:tbl>
              <a:tblPr firstRow="1">
                <a:tableStyleId>{5C22544A-7EE6-4342-B048-85BDC9FD1C3A}</a:tableStyleId>
              </a:tblPr>
              <a:tblGrid>
                <a:gridCol w="3035494">
                  <a:extLst>
                    <a:ext uri="{9D8B030D-6E8A-4147-A177-3AD203B41FA5}">
                      <a16:colId xmlns:a16="http://schemas.microsoft.com/office/drawing/2014/main" val="1722477079"/>
                    </a:ext>
                  </a:extLst>
                </a:gridCol>
              </a:tblGrid>
              <a:tr h="754061">
                <a:tc>
                  <a:txBody>
                    <a:bodyPr/>
                    <a:lstStyle/>
                    <a:p>
                      <a:pPr marL="0" algn="l" defTabSz="914400" rtl="0" eaLnBrk="1" fontAlgn="ctr" latinLnBrk="0" hangingPunct="1"/>
                      <a:endParaRPr lang="it-IT" sz="2000" b="1" i="1"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6820669"/>
                  </a:ext>
                </a:extLst>
              </a:tr>
              <a:tr h="754061">
                <a:tc>
                  <a:txBody>
                    <a:bodyPr/>
                    <a:lstStyle/>
                    <a:p>
                      <a:pPr fontAlgn="auto" hangingPunct="1"/>
                      <a:r>
                        <a:rPr lang="it-IT" sz="1400" b="1" kern="1200" dirty="0">
                          <a:solidFill>
                            <a:schemeClr val="dk1"/>
                          </a:solidFill>
                          <a:effectLst/>
                          <a:latin typeface="+mn-lt"/>
                          <a:ea typeface="+mn-ea"/>
                          <a:cs typeface="+mn-cs"/>
                        </a:rPr>
                        <a:t>Molto</a:t>
                      </a:r>
                      <a:r>
                        <a:rPr lang="it-IT" sz="1400" kern="1200" dirty="0">
                          <a:solidFill>
                            <a:schemeClr val="dk1"/>
                          </a:solidFill>
                          <a:effectLst/>
                          <a:latin typeface="+mn-lt"/>
                          <a:ea typeface="+mn-ea"/>
                          <a:cs typeface="+mn-cs"/>
                        </a:rPr>
                        <a:t>, la mia vita reale è molto distante dalla mia vita ideale</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7570579"/>
                  </a:ext>
                </a:extLst>
              </a:tr>
              <a:tr h="754061">
                <a:tc>
                  <a:txBody>
                    <a:bodyPr/>
                    <a:lstStyle/>
                    <a:p>
                      <a:pPr fontAlgn="auto" hangingPunct="1"/>
                      <a:r>
                        <a:rPr lang="it-IT" sz="1400" b="1" kern="1200" dirty="0">
                          <a:solidFill>
                            <a:schemeClr val="dk1"/>
                          </a:solidFill>
                          <a:effectLst/>
                          <a:latin typeface="+mn-lt"/>
                          <a:ea typeface="+mn-ea"/>
                          <a:cs typeface="+mn-cs"/>
                        </a:rPr>
                        <a:t>Abbastanza</a:t>
                      </a:r>
                      <a:r>
                        <a:rPr lang="it-IT" sz="1400" kern="1200" dirty="0">
                          <a:solidFill>
                            <a:schemeClr val="dk1"/>
                          </a:solidFill>
                          <a:effectLst/>
                          <a:latin typeface="+mn-lt"/>
                          <a:ea typeface="+mn-ea"/>
                          <a:cs typeface="+mn-cs"/>
                        </a:rPr>
                        <a:t>, ci sono alcuni aspetti della mia vita reale che si discostano dalla mia vita ideale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5703981"/>
                  </a:ext>
                </a:extLst>
              </a:tr>
              <a:tr h="754061">
                <a:tc>
                  <a:txBody>
                    <a:bodyPr/>
                    <a:lstStyle/>
                    <a:p>
                      <a:pPr fontAlgn="auto" hangingPunct="1"/>
                      <a:r>
                        <a:rPr lang="it-IT" sz="1400" b="1" kern="1200" dirty="0">
                          <a:solidFill>
                            <a:schemeClr val="dk1"/>
                          </a:solidFill>
                          <a:effectLst/>
                          <a:latin typeface="+mn-lt"/>
                          <a:ea typeface="+mn-ea"/>
                          <a:cs typeface="+mn-cs"/>
                        </a:rPr>
                        <a:t>Poco</a:t>
                      </a:r>
                      <a:r>
                        <a:rPr lang="it-IT" sz="1400" kern="1200" dirty="0">
                          <a:solidFill>
                            <a:schemeClr val="dk1"/>
                          </a:solidFill>
                          <a:effectLst/>
                          <a:latin typeface="+mn-lt"/>
                          <a:ea typeface="+mn-ea"/>
                          <a:cs typeface="+mn-cs"/>
                        </a:rPr>
                        <a:t>, solo pochi aspetti della mia vita reale si discostano dalla mia vita ideale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1799508"/>
                  </a:ext>
                </a:extLst>
              </a:tr>
              <a:tr h="754061">
                <a:tc>
                  <a:txBody>
                    <a:bodyPr/>
                    <a:lstStyle/>
                    <a:p>
                      <a:pPr fontAlgn="auto" hangingPunct="1"/>
                      <a:r>
                        <a:rPr lang="it-IT" sz="1400" b="1" kern="1200" dirty="0">
                          <a:solidFill>
                            <a:schemeClr val="dk1"/>
                          </a:solidFill>
                          <a:effectLst/>
                          <a:latin typeface="+mn-lt"/>
                          <a:ea typeface="+mn-ea"/>
                          <a:cs typeface="+mn-cs"/>
                        </a:rPr>
                        <a:t>Per nulla</a:t>
                      </a:r>
                      <a:r>
                        <a:rPr lang="it-IT" sz="1400" kern="1200" dirty="0">
                          <a:solidFill>
                            <a:schemeClr val="dk1"/>
                          </a:solidFill>
                          <a:effectLst/>
                          <a:latin typeface="+mn-lt"/>
                          <a:ea typeface="+mn-ea"/>
                          <a:cs typeface="+mn-cs"/>
                        </a:rPr>
                        <a:t>, la vita che vivo è esattamente quella che voglio</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3121828"/>
                  </a:ext>
                </a:extLst>
              </a:tr>
              <a:tr h="754061">
                <a:tc>
                  <a:txBody>
                    <a:bodyPr/>
                    <a:lstStyle/>
                    <a:p>
                      <a:pPr marL="0" algn="l" defTabSz="914400" rtl="0" eaLnBrk="1" fontAlgn="t" latinLnBrk="0" hangingPunct="1"/>
                      <a:r>
                        <a:rPr lang="it-IT" sz="1400" b="0" i="0" u="none" strike="noStrike" kern="1200" dirty="0">
                          <a:solidFill>
                            <a:srgbClr val="000000"/>
                          </a:solidFill>
                          <a:effectLst/>
                          <a:latin typeface="+mn-lt"/>
                          <a:ea typeface="+mn-ea"/>
                          <a:cs typeface="+mn-cs"/>
                        </a:rPr>
                        <a:t>Non so rispondere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8162990"/>
                  </a:ext>
                </a:extLst>
              </a:tr>
            </a:tbl>
          </a:graphicData>
        </a:graphic>
      </p:graphicFrame>
      <p:sp>
        <p:nvSpPr>
          <p:cNvPr id="4" name="Parentesi graffa chiusa 3">
            <a:extLst>
              <a:ext uri="{FF2B5EF4-FFF2-40B4-BE49-F238E27FC236}">
                <a16:creationId xmlns:a16="http://schemas.microsoft.com/office/drawing/2014/main" id="{821670F8-7B11-A120-568E-570B93F29C75}"/>
              </a:ext>
            </a:extLst>
          </p:cNvPr>
          <p:cNvSpPr/>
          <p:nvPr/>
        </p:nvSpPr>
        <p:spPr>
          <a:xfrm>
            <a:off x="8731235" y="1228599"/>
            <a:ext cx="109037" cy="1564608"/>
          </a:xfrm>
          <a:prstGeom prst="rightBrace">
            <a:avLst/>
          </a:prstGeom>
          <a:ln>
            <a:solidFill>
              <a:schemeClr val="accent5">
                <a:lumMod val="75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it-IT"/>
          </a:p>
        </p:txBody>
      </p:sp>
      <p:sp>
        <p:nvSpPr>
          <p:cNvPr id="5" name="Parentesi graffa chiusa 4">
            <a:extLst>
              <a:ext uri="{FF2B5EF4-FFF2-40B4-BE49-F238E27FC236}">
                <a16:creationId xmlns:a16="http://schemas.microsoft.com/office/drawing/2014/main" id="{3C08E990-155F-1644-10B0-3F7FA12B58F8}"/>
              </a:ext>
            </a:extLst>
          </p:cNvPr>
          <p:cNvSpPr/>
          <p:nvPr/>
        </p:nvSpPr>
        <p:spPr>
          <a:xfrm>
            <a:off x="8750659" y="2830034"/>
            <a:ext cx="109037" cy="1564608"/>
          </a:xfrm>
          <a:prstGeom prst="rightBrace">
            <a:avLst/>
          </a:prstGeom>
          <a:ln>
            <a:solidFill>
              <a:schemeClr val="tx2">
                <a:lumMod val="75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it-IT"/>
          </a:p>
        </p:txBody>
      </p:sp>
      <p:sp>
        <p:nvSpPr>
          <p:cNvPr id="9" name="CasellaDiTesto 8">
            <a:extLst>
              <a:ext uri="{FF2B5EF4-FFF2-40B4-BE49-F238E27FC236}">
                <a16:creationId xmlns:a16="http://schemas.microsoft.com/office/drawing/2014/main" id="{9E5E15F9-4B90-2807-6E49-1F508B9D64B2}"/>
              </a:ext>
            </a:extLst>
          </p:cNvPr>
          <p:cNvSpPr txBox="1"/>
          <p:nvPr/>
        </p:nvSpPr>
        <p:spPr>
          <a:xfrm>
            <a:off x="8886922" y="1757500"/>
            <a:ext cx="891540" cy="50680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accent5">
                    <a:lumMod val="60000"/>
                    <a:lumOff val="40000"/>
                  </a:schemeClr>
                </a:solidFill>
              </a:rPr>
              <a:t>65%</a:t>
            </a:r>
          </a:p>
        </p:txBody>
      </p:sp>
      <p:sp>
        <p:nvSpPr>
          <p:cNvPr id="16" name="CasellaDiTesto 15">
            <a:extLst>
              <a:ext uri="{FF2B5EF4-FFF2-40B4-BE49-F238E27FC236}">
                <a16:creationId xmlns:a16="http://schemas.microsoft.com/office/drawing/2014/main" id="{679CD018-6076-FF91-6EAF-2C4A2CDB0EE9}"/>
              </a:ext>
            </a:extLst>
          </p:cNvPr>
          <p:cNvSpPr txBox="1"/>
          <p:nvPr/>
        </p:nvSpPr>
        <p:spPr>
          <a:xfrm>
            <a:off x="8886922" y="3358935"/>
            <a:ext cx="891540" cy="506805"/>
          </a:xfrm>
          <a:prstGeom prst="rect">
            <a:avLst/>
          </a:prstGeom>
          <a:noFill/>
          <a:ln>
            <a:noFill/>
          </a:ln>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tx2"/>
                </a:solidFill>
              </a:rPr>
              <a:t>32%</a:t>
            </a:r>
          </a:p>
        </p:txBody>
      </p:sp>
      <p:sp>
        <p:nvSpPr>
          <p:cNvPr id="17" name="Avg. Guess Header">
            <a:extLst>
              <a:ext uri="{FF2B5EF4-FFF2-40B4-BE49-F238E27FC236}">
                <a16:creationId xmlns:a16="http://schemas.microsoft.com/office/drawing/2014/main" id="{9366DDCB-A98C-95E7-250B-FBCBF237E19E}"/>
              </a:ext>
              <a:ext uri="{C183D7F6-B498-43B3-948B-1728B52AA6E4}">
                <adec:decorative xmlns:adec="http://schemas.microsoft.com/office/drawing/2017/decorative" val="1"/>
              </a:ext>
            </a:extLst>
          </p:cNvPr>
          <p:cNvSpPr txBox="1"/>
          <p:nvPr/>
        </p:nvSpPr>
        <p:spPr>
          <a:xfrm>
            <a:off x="9483039" y="1136661"/>
            <a:ext cx="2452525" cy="21544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400" b="1" i="0" u="none" strike="noStrike" kern="0" cap="none" spc="0" normalizeH="0" baseline="0" noProof="0" dirty="0">
                <a:ln>
                  <a:noFill/>
                </a:ln>
                <a:solidFill>
                  <a:schemeClr val="accent5">
                    <a:lumMod val="60000"/>
                    <a:lumOff val="40000"/>
                  </a:schemeClr>
                </a:solidFill>
                <a:effectLst/>
                <a:uLnTx/>
                <a:uFillTx/>
                <a:latin typeface="Barlow"/>
                <a:ea typeface="+mn-ea"/>
                <a:cs typeface="+mn-cs"/>
              </a:rPr>
              <a:t>% </a:t>
            </a:r>
            <a:r>
              <a:rPr kumimoji="0" lang="it-IT" sz="1400" b="1" i="0" u="none" strike="noStrike" kern="0" cap="none" spc="0" normalizeH="0" baseline="0" noProof="0" dirty="0">
                <a:ln>
                  <a:noFill/>
                </a:ln>
                <a:solidFill>
                  <a:schemeClr val="accent5"/>
                </a:solidFill>
                <a:effectLst/>
                <a:uLnTx/>
                <a:uFillTx/>
                <a:latin typeface="Barlow"/>
                <a:ea typeface="+mn-ea"/>
                <a:cs typeface="+mn-cs"/>
              </a:rPr>
              <a:t>«Molto» </a:t>
            </a:r>
            <a:r>
              <a:rPr kumimoji="0" lang="it-IT" sz="1400" b="1" i="0" u="none" strike="noStrike" kern="0" cap="none" spc="0" normalizeH="0" baseline="0" noProof="0" dirty="0">
                <a:ln>
                  <a:noFill/>
                </a:ln>
                <a:solidFill>
                  <a:schemeClr val="accent5">
                    <a:lumMod val="60000"/>
                    <a:lumOff val="40000"/>
                  </a:schemeClr>
                </a:solidFill>
                <a:effectLst/>
                <a:uLnTx/>
                <a:uFillTx/>
                <a:latin typeface="Barlow"/>
                <a:ea typeface="+mn-ea"/>
                <a:cs typeface="+mn-cs"/>
              </a:rPr>
              <a:t>+ «Abbastanza»</a:t>
            </a:r>
          </a:p>
        </p:txBody>
      </p:sp>
      <p:sp>
        <p:nvSpPr>
          <p:cNvPr id="19" name="Avg. Guess Header">
            <a:extLst>
              <a:ext uri="{FF2B5EF4-FFF2-40B4-BE49-F238E27FC236}">
                <a16:creationId xmlns:a16="http://schemas.microsoft.com/office/drawing/2014/main" id="{51E73350-73DA-B754-ECEC-458E3729D55D}"/>
              </a:ext>
              <a:ext uri="{C183D7F6-B498-43B3-948B-1728B52AA6E4}">
                <adec:decorative xmlns:adec="http://schemas.microsoft.com/office/drawing/2017/decorative" val="1"/>
              </a:ext>
            </a:extLst>
          </p:cNvPr>
          <p:cNvSpPr txBox="1"/>
          <p:nvPr/>
        </p:nvSpPr>
        <p:spPr>
          <a:xfrm>
            <a:off x="9483039" y="2771749"/>
            <a:ext cx="2452525" cy="21544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400" b="1" i="0" u="none" strike="noStrike" kern="0" cap="none" spc="0" normalizeH="0" baseline="0" noProof="0" dirty="0">
                <a:ln>
                  <a:noFill/>
                </a:ln>
                <a:solidFill>
                  <a:schemeClr val="tx2"/>
                </a:solidFill>
                <a:effectLst/>
                <a:uLnTx/>
                <a:uFillTx/>
                <a:latin typeface="Barlow"/>
                <a:ea typeface="+mn-ea"/>
                <a:cs typeface="+mn-cs"/>
              </a:rPr>
              <a:t>%</a:t>
            </a:r>
            <a:r>
              <a:rPr kumimoji="0" lang="it-IT" sz="1400" b="1" i="0" u="none" strike="noStrike" kern="0" cap="none" spc="0" normalizeH="0" baseline="0" noProof="0" dirty="0">
                <a:ln>
                  <a:noFill/>
                </a:ln>
                <a:solidFill>
                  <a:schemeClr val="accent5">
                    <a:lumMod val="60000"/>
                    <a:lumOff val="40000"/>
                  </a:schemeClr>
                </a:solidFill>
                <a:effectLst/>
                <a:uLnTx/>
                <a:uFillTx/>
                <a:latin typeface="Barlow"/>
                <a:ea typeface="+mn-ea"/>
                <a:cs typeface="+mn-cs"/>
              </a:rPr>
              <a:t> </a:t>
            </a:r>
            <a:r>
              <a:rPr kumimoji="0" lang="it-IT" sz="1400" b="1" i="0" u="none" strike="noStrike" kern="0" cap="none" spc="0" normalizeH="0" baseline="0" noProof="0" dirty="0">
                <a:ln>
                  <a:noFill/>
                </a:ln>
                <a:solidFill>
                  <a:schemeClr val="accent6">
                    <a:lumMod val="75000"/>
                  </a:schemeClr>
                </a:solidFill>
                <a:effectLst/>
                <a:uLnTx/>
                <a:uFillTx/>
                <a:latin typeface="Barlow"/>
                <a:ea typeface="+mn-ea"/>
                <a:cs typeface="+mn-cs"/>
              </a:rPr>
              <a:t>«Poco» </a:t>
            </a:r>
            <a:r>
              <a:rPr kumimoji="0" lang="it-IT" sz="1400" b="1" i="0" u="none" strike="noStrike" kern="0" cap="none" spc="0" normalizeH="0" baseline="0" noProof="0" dirty="0">
                <a:ln>
                  <a:noFill/>
                </a:ln>
                <a:solidFill>
                  <a:schemeClr val="tx2"/>
                </a:solidFill>
                <a:effectLst/>
                <a:uLnTx/>
                <a:uFillTx/>
                <a:latin typeface="Barlow"/>
                <a:ea typeface="+mn-ea"/>
                <a:cs typeface="+mn-cs"/>
              </a:rPr>
              <a:t>+ «Per niente»</a:t>
            </a:r>
          </a:p>
        </p:txBody>
      </p:sp>
      <p:pic>
        <p:nvPicPr>
          <p:cNvPr id="6" name="Elemento grafico 5" descr="Maschio contorno">
            <a:extLst>
              <a:ext uri="{FF2B5EF4-FFF2-40B4-BE49-F238E27FC236}">
                <a16:creationId xmlns:a16="http://schemas.microsoft.com/office/drawing/2014/main" id="{8612BB24-45B1-3976-B2AA-30B3004202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23820" y="1394299"/>
            <a:ext cx="457200" cy="457200"/>
          </a:xfrm>
          <a:prstGeom prst="rect">
            <a:avLst/>
          </a:prstGeom>
        </p:spPr>
      </p:pic>
      <p:pic>
        <p:nvPicPr>
          <p:cNvPr id="8" name="Elemento grafico 7" descr="Femmina contorno">
            <a:extLst>
              <a:ext uri="{FF2B5EF4-FFF2-40B4-BE49-F238E27FC236}">
                <a16:creationId xmlns:a16="http://schemas.microsoft.com/office/drawing/2014/main" id="{F7B12A88-8F2E-26ED-8B0C-1A46D38FC5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2744" y="1393572"/>
            <a:ext cx="457200" cy="457200"/>
          </a:xfrm>
          <a:prstGeom prst="rect">
            <a:avLst/>
          </a:prstGeom>
        </p:spPr>
      </p:pic>
      <p:sp>
        <p:nvSpPr>
          <p:cNvPr id="10" name="CasellaDiTesto 9">
            <a:extLst>
              <a:ext uri="{FF2B5EF4-FFF2-40B4-BE49-F238E27FC236}">
                <a16:creationId xmlns:a16="http://schemas.microsoft.com/office/drawing/2014/main" id="{69591288-A877-F09E-8122-145E42A05E76}"/>
              </a:ext>
            </a:extLst>
          </p:cNvPr>
          <p:cNvSpPr txBox="1"/>
          <p:nvPr/>
        </p:nvSpPr>
        <p:spPr>
          <a:xfrm>
            <a:off x="9884985" y="1758150"/>
            <a:ext cx="891540" cy="50680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accent5">
                    <a:lumMod val="60000"/>
                    <a:lumOff val="40000"/>
                  </a:schemeClr>
                </a:solidFill>
              </a:rPr>
              <a:t>62%</a:t>
            </a:r>
          </a:p>
        </p:txBody>
      </p:sp>
      <p:sp>
        <p:nvSpPr>
          <p:cNvPr id="12" name="CasellaDiTesto 11">
            <a:extLst>
              <a:ext uri="{FF2B5EF4-FFF2-40B4-BE49-F238E27FC236}">
                <a16:creationId xmlns:a16="http://schemas.microsoft.com/office/drawing/2014/main" id="{92EFE903-7E3A-BE0F-C583-566C0CAE7A65}"/>
              </a:ext>
            </a:extLst>
          </p:cNvPr>
          <p:cNvSpPr txBox="1"/>
          <p:nvPr/>
        </p:nvSpPr>
        <p:spPr>
          <a:xfrm>
            <a:off x="11000789" y="1762752"/>
            <a:ext cx="891540" cy="50680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accent5">
                    <a:lumMod val="60000"/>
                    <a:lumOff val="40000"/>
                  </a:schemeClr>
                </a:solidFill>
              </a:rPr>
              <a:t>70%</a:t>
            </a:r>
          </a:p>
        </p:txBody>
      </p:sp>
      <p:pic>
        <p:nvPicPr>
          <p:cNvPr id="21" name="Elemento grafico 20" descr="Maschio contorno">
            <a:extLst>
              <a:ext uri="{FF2B5EF4-FFF2-40B4-BE49-F238E27FC236}">
                <a16:creationId xmlns:a16="http://schemas.microsoft.com/office/drawing/2014/main" id="{E0F630F2-69CF-B1E6-2F69-1E5E0F14F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23820" y="2995084"/>
            <a:ext cx="457200" cy="457200"/>
          </a:xfrm>
          <a:prstGeom prst="rect">
            <a:avLst/>
          </a:prstGeom>
        </p:spPr>
      </p:pic>
      <p:pic>
        <p:nvPicPr>
          <p:cNvPr id="24" name="Elemento grafico 23" descr="Femmina contorno">
            <a:extLst>
              <a:ext uri="{FF2B5EF4-FFF2-40B4-BE49-F238E27FC236}">
                <a16:creationId xmlns:a16="http://schemas.microsoft.com/office/drawing/2014/main" id="{E37170BC-7762-4557-F94A-3F1ADCC782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2744" y="2994357"/>
            <a:ext cx="457200" cy="457200"/>
          </a:xfrm>
          <a:prstGeom prst="rect">
            <a:avLst/>
          </a:prstGeom>
        </p:spPr>
      </p:pic>
      <p:sp>
        <p:nvSpPr>
          <p:cNvPr id="25" name="CasellaDiTesto 24">
            <a:extLst>
              <a:ext uri="{FF2B5EF4-FFF2-40B4-BE49-F238E27FC236}">
                <a16:creationId xmlns:a16="http://schemas.microsoft.com/office/drawing/2014/main" id="{DD8BB6F6-396F-472F-0CD4-53A01EAEF757}"/>
              </a:ext>
            </a:extLst>
          </p:cNvPr>
          <p:cNvSpPr txBox="1"/>
          <p:nvPr/>
        </p:nvSpPr>
        <p:spPr>
          <a:xfrm>
            <a:off x="9884985" y="3358935"/>
            <a:ext cx="891540" cy="50680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tx2"/>
                </a:solidFill>
              </a:rPr>
              <a:t>36%</a:t>
            </a:r>
          </a:p>
        </p:txBody>
      </p:sp>
      <p:sp>
        <p:nvSpPr>
          <p:cNvPr id="26" name="CasellaDiTesto 25">
            <a:extLst>
              <a:ext uri="{FF2B5EF4-FFF2-40B4-BE49-F238E27FC236}">
                <a16:creationId xmlns:a16="http://schemas.microsoft.com/office/drawing/2014/main" id="{5326C1E3-C405-0DDC-615A-BAC7BE13E0F3}"/>
              </a:ext>
            </a:extLst>
          </p:cNvPr>
          <p:cNvSpPr txBox="1"/>
          <p:nvPr/>
        </p:nvSpPr>
        <p:spPr>
          <a:xfrm>
            <a:off x="11000789" y="3363537"/>
            <a:ext cx="891540" cy="50680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200" b="1" dirty="0">
                <a:solidFill>
                  <a:schemeClr val="tx2"/>
                </a:solidFill>
              </a:rPr>
              <a:t>27%</a:t>
            </a:r>
          </a:p>
        </p:txBody>
      </p:sp>
      <p:sp>
        <p:nvSpPr>
          <p:cNvPr id="14" name="Placeholder">
            <a:extLst>
              <a:ext uri="{FF2B5EF4-FFF2-40B4-BE49-F238E27FC236}">
                <a16:creationId xmlns:a16="http://schemas.microsoft.com/office/drawing/2014/main" id="{9FA38114-30BE-CBB4-0858-25914ECCC711}"/>
              </a:ext>
            </a:extLst>
          </p:cNvPr>
          <p:cNvSpPr txBox="1"/>
          <p:nvPr/>
        </p:nvSpPr>
        <p:spPr>
          <a:xfrm>
            <a:off x="558801" y="2288857"/>
            <a:ext cx="2405720" cy="244009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Più di 3 su 5 vivono una vita reale distante da quella ideale. Soprattutto le ragazze</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18" name="Placeholder">
            <a:extLst>
              <a:ext uri="{FF2B5EF4-FFF2-40B4-BE49-F238E27FC236}">
                <a16:creationId xmlns:a16="http://schemas.microsoft.com/office/drawing/2014/main" id="{83774A12-8AD7-61DB-031A-B855FD8B1F52}"/>
              </a:ext>
            </a:extLst>
          </p:cNvPr>
          <p:cNvSpPr txBox="1"/>
          <p:nvPr/>
        </p:nvSpPr>
        <p:spPr>
          <a:xfrm>
            <a:off x="984676" y="1312787"/>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accent5">
                    <a:lumMod val="20000"/>
                    <a:lumOff val="80000"/>
                  </a:schemeClr>
                </a:solidFill>
                <a:latin typeface="Barlow"/>
                <a:cs typeface="Barlow"/>
              </a:rPr>
              <a:t>65%</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150763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D638F-8AA0-9B17-896C-89B00E94FA20}"/>
            </a:ext>
          </a:extLst>
        </p:cNvPr>
        <p:cNvGrpSpPr/>
        <p:nvPr/>
      </p:nvGrpSpPr>
      <p:grpSpPr>
        <a:xfrm>
          <a:off x="0" y="0"/>
          <a:ext cx="0" cy="0"/>
          <a:chOff x="0" y="0"/>
          <a:chExt cx="0" cy="0"/>
        </a:xfrm>
      </p:grpSpPr>
      <p:graphicFrame>
        <p:nvGraphicFramePr>
          <p:cNvPr id="25" name="Chart 20">
            <a:extLst>
              <a:ext uri="{FF2B5EF4-FFF2-40B4-BE49-F238E27FC236}">
                <a16:creationId xmlns:a16="http://schemas.microsoft.com/office/drawing/2014/main" id="{A15C0242-A7CD-71EE-8CF0-5DEB4DCC8A9A}"/>
              </a:ext>
            </a:extLst>
          </p:cNvPr>
          <p:cNvGraphicFramePr/>
          <p:nvPr>
            <p:extLst>
              <p:ext uri="{D42A27DB-BD31-4B8C-83A1-F6EECF244321}">
                <p14:modId xmlns:p14="http://schemas.microsoft.com/office/powerpoint/2010/main" val="695515915"/>
              </p:ext>
            </p:extLst>
          </p:nvPr>
        </p:nvGraphicFramePr>
        <p:xfrm>
          <a:off x="2151119" y="-173261"/>
          <a:ext cx="7396746" cy="60366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Table 13">
            <a:extLst>
              <a:ext uri="{FF2B5EF4-FFF2-40B4-BE49-F238E27FC236}">
                <a16:creationId xmlns:a16="http://schemas.microsoft.com/office/drawing/2014/main" id="{EC588C37-F3EA-2E0C-636D-C377D8DD4D56}"/>
              </a:ext>
            </a:extLst>
          </p:cNvPr>
          <p:cNvGraphicFramePr>
            <a:graphicFrameLocks noGrp="1"/>
          </p:cNvGraphicFramePr>
          <p:nvPr>
            <p:extLst>
              <p:ext uri="{D42A27DB-BD31-4B8C-83A1-F6EECF244321}">
                <p14:modId xmlns:p14="http://schemas.microsoft.com/office/powerpoint/2010/main" val="748939222"/>
              </p:ext>
            </p:extLst>
          </p:nvPr>
        </p:nvGraphicFramePr>
        <p:xfrm>
          <a:off x="3548650" y="-306760"/>
          <a:ext cx="7626118" cy="1687426"/>
        </p:xfrm>
        <a:graphic>
          <a:graphicData uri="http://schemas.openxmlformats.org/drawingml/2006/table">
            <a:tbl>
              <a:tblPr firstRow="1" bandRow="1"/>
              <a:tblGrid>
                <a:gridCol w="1299029">
                  <a:extLst>
                    <a:ext uri="{9D8B030D-6E8A-4147-A177-3AD203B41FA5}">
                      <a16:colId xmlns:a16="http://schemas.microsoft.com/office/drawing/2014/main" val="3464790470"/>
                    </a:ext>
                  </a:extLst>
                </a:gridCol>
                <a:gridCol w="377371">
                  <a:extLst>
                    <a:ext uri="{9D8B030D-6E8A-4147-A177-3AD203B41FA5}">
                      <a16:colId xmlns:a16="http://schemas.microsoft.com/office/drawing/2014/main" val="671894790"/>
                    </a:ext>
                  </a:extLst>
                </a:gridCol>
                <a:gridCol w="4005943">
                  <a:extLst>
                    <a:ext uri="{9D8B030D-6E8A-4147-A177-3AD203B41FA5}">
                      <a16:colId xmlns:a16="http://schemas.microsoft.com/office/drawing/2014/main" val="374924793"/>
                    </a:ext>
                  </a:extLst>
                </a:gridCol>
                <a:gridCol w="364605">
                  <a:extLst>
                    <a:ext uri="{9D8B030D-6E8A-4147-A177-3AD203B41FA5}">
                      <a16:colId xmlns:a16="http://schemas.microsoft.com/office/drawing/2014/main" val="2397133787"/>
                    </a:ext>
                  </a:extLst>
                </a:gridCol>
                <a:gridCol w="1579170">
                  <a:extLst>
                    <a:ext uri="{9D8B030D-6E8A-4147-A177-3AD203B41FA5}">
                      <a16:colId xmlns:a16="http://schemas.microsoft.com/office/drawing/2014/main" val="3979789007"/>
                    </a:ext>
                  </a:extLst>
                </a:gridCol>
              </a:tblGrid>
              <a:tr h="363205">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extLst>
                  <a:ext uri="{0D108BD9-81ED-4DB2-BD59-A6C34878D82A}">
                    <a16:rowId xmlns:a16="http://schemas.microsoft.com/office/drawing/2014/main" val="898782632"/>
                  </a:ext>
                </a:extLst>
              </a:tr>
              <a:tr h="729552">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594669">
                <a:tc>
                  <a:txBody>
                    <a:bodyPr/>
                    <a:lstStyle/>
                    <a:p>
                      <a:pPr algn="r" rtl="0" fontAlgn="t"/>
                      <a:r>
                        <a:rPr lang="it-IT" sz="1200" b="0" i="0" u="none" strike="noStrike" noProof="0" dirty="0">
                          <a:solidFill>
                            <a:srgbClr val="000000"/>
                          </a:solidFill>
                          <a:effectLst/>
                          <a:latin typeface="Barlow" panose="00000500000000000000" pitchFamily="2" charset="0"/>
                        </a:rPr>
                        <a:t>Totale campione</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+ 3</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bl>
          </a:graphicData>
        </a:graphic>
      </p:graphicFrame>
      <p:graphicFrame>
        <p:nvGraphicFramePr>
          <p:cNvPr id="2" name="Table 13">
            <a:extLst>
              <a:ext uri="{FF2B5EF4-FFF2-40B4-BE49-F238E27FC236}">
                <a16:creationId xmlns:a16="http://schemas.microsoft.com/office/drawing/2014/main" id="{D7728CE0-49D1-2EBB-F93B-272BD1862777}"/>
              </a:ext>
            </a:extLst>
          </p:cNvPr>
          <p:cNvGraphicFramePr>
            <a:graphicFrameLocks noGrp="1"/>
          </p:cNvGraphicFramePr>
          <p:nvPr>
            <p:extLst>
              <p:ext uri="{D42A27DB-BD31-4B8C-83A1-F6EECF244321}">
                <p14:modId xmlns:p14="http://schemas.microsoft.com/office/powerpoint/2010/main" val="3880229938"/>
              </p:ext>
            </p:extLst>
          </p:nvPr>
        </p:nvGraphicFramePr>
        <p:xfrm>
          <a:off x="3548650" y="1909215"/>
          <a:ext cx="7626118" cy="1189338"/>
        </p:xfrm>
        <a:graphic>
          <a:graphicData uri="http://schemas.openxmlformats.org/drawingml/2006/table">
            <a:tbl>
              <a:tblPr firstRow="1" bandRow="1"/>
              <a:tblGrid>
                <a:gridCol w="1299029">
                  <a:extLst>
                    <a:ext uri="{9D8B030D-6E8A-4147-A177-3AD203B41FA5}">
                      <a16:colId xmlns:a16="http://schemas.microsoft.com/office/drawing/2014/main" val="3464790470"/>
                    </a:ext>
                  </a:extLst>
                </a:gridCol>
                <a:gridCol w="377371">
                  <a:extLst>
                    <a:ext uri="{9D8B030D-6E8A-4147-A177-3AD203B41FA5}">
                      <a16:colId xmlns:a16="http://schemas.microsoft.com/office/drawing/2014/main" val="671894790"/>
                    </a:ext>
                  </a:extLst>
                </a:gridCol>
                <a:gridCol w="4005943">
                  <a:extLst>
                    <a:ext uri="{9D8B030D-6E8A-4147-A177-3AD203B41FA5}">
                      <a16:colId xmlns:a16="http://schemas.microsoft.com/office/drawing/2014/main" val="374924793"/>
                    </a:ext>
                  </a:extLst>
                </a:gridCol>
                <a:gridCol w="364605">
                  <a:extLst>
                    <a:ext uri="{9D8B030D-6E8A-4147-A177-3AD203B41FA5}">
                      <a16:colId xmlns:a16="http://schemas.microsoft.com/office/drawing/2014/main" val="2397133787"/>
                    </a:ext>
                  </a:extLst>
                </a:gridCol>
                <a:gridCol w="1579170">
                  <a:extLst>
                    <a:ext uri="{9D8B030D-6E8A-4147-A177-3AD203B41FA5}">
                      <a16:colId xmlns:a16="http://schemas.microsoft.com/office/drawing/2014/main" val="3979789007"/>
                    </a:ext>
                  </a:extLst>
                </a:gridCol>
              </a:tblGrid>
              <a:tr h="594669">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+ 12</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594669">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accent5">
                              <a:lumMod val="75000"/>
                            </a:schemeClr>
                          </a:solidFill>
                          <a:effectLst/>
                          <a:latin typeface="+mn-lt"/>
                          <a:ea typeface="+mn-ea"/>
                          <a:cs typeface="+mn-cs"/>
                        </a:rPr>
                        <a:t>-8</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310773"/>
                  </a:ext>
                </a:extLst>
              </a:tr>
            </a:tbl>
          </a:graphicData>
        </a:graphic>
      </p:graphicFrame>
      <p:sp>
        <p:nvSpPr>
          <p:cNvPr id="10" name="Background Box">
            <a:extLst>
              <a:ext uri="{FF2B5EF4-FFF2-40B4-BE49-F238E27FC236}">
                <a16:creationId xmlns:a16="http://schemas.microsoft.com/office/drawing/2014/main" id="{1A217C60-F17C-BA02-8E16-4263D46A87D6}"/>
              </a:ext>
              <a:ext uri="{C183D7F6-B498-43B3-948B-1728B52AA6E4}">
                <adec:decorative xmlns:adec="http://schemas.microsoft.com/office/drawing/2017/decorative" val="1"/>
              </a:ext>
            </a:extLst>
          </p:cNvPr>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87B68470-7367-76F2-6CBE-435AB06F9D70}"/>
              </a:ext>
            </a:extLst>
          </p:cNvPr>
          <p:cNvSpPr>
            <a:spLocks noGrp="1"/>
          </p:cNvSpPr>
          <p:nvPr>
            <p:ph type="title"/>
          </p:nvPr>
        </p:nvSpPr>
        <p:spPr>
          <a:xfrm>
            <a:off x="559078" y="350634"/>
            <a:ext cx="2450237" cy="715669"/>
          </a:xfrm>
        </p:spPr>
        <p:txBody>
          <a:bodyPr/>
          <a:lstStyle/>
          <a:p>
            <a:r>
              <a:rPr lang="it-IT" sz="2400" dirty="0">
                <a:solidFill>
                  <a:schemeClr val="bg1"/>
                </a:solidFill>
              </a:rPr>
              <a:t>Bilancio delle emozioni</a:t>
            </a:r>
            <a:br>
              <a:rPr lang="it-IT" sz="2400" dirty="0">
                <a:solidFill>
                  <a:schemeClr val="bg1"/>
                </a:solidFill>
              </a:rPr>
            </a:br>
            <a:endParaRPr lang="it-IT" sz="2400" dirty="0">
              <a:solidFill>
                <a:schemeClr val="tx2"/>
              </a:solidFill>
            </a:endParaRPr>
          </a:p>
        </p:txBody>
      </p:sp>
      <p:sp>
        <p:nvSpPr>
          <p:cNvPr id="18" name="Base &amp; Source">
            <a:extLst>
              <a:ext uri="{FF2B5EF4-FFF2-40B4-BE49-F238E27FC236}">
                <a16:creationId xmlns:a16="http://schemas.microsoft.com/office/drawing/2014/main" id="{922B4A05-E9D8-6B87-BA7E-667F55B5E255}"/>
              </a:ext>
              <a:ext uri="{C183D7F6-B498-43B3-948B-1728B52AA6E4}">
                <adec:decorative xmlns:adec="http://schemas.microsoft.com/office/drawing/2017/decorative" val="0"/>
              </a:ext>
            </a:extLst>
          </p:cNvPr>
          <p:cNvSpPr txBox="1">
            <a:spLocks/>
          </p:cNvSpPr>
          <p:nvPr/>
        </p:nvSpPr>
        <p:spPr>
          <a:xfrm>
            <a:off x="597608" y="5021110"/>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F5. In generale in questo ultimo anno senti di aver provato più emozioni POSITIVE o più emozioni NEGATIVE?</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graphicFrame>
        <p:nvGraphicFramePr>
          <p:cNvPr id="4" name="Tabella 3">
            <a:extLst>
              <a:ext uri="{FF2B5EF4-FFF2-40B4-BE49-F238E27FC236}">
                <a16:creationId xmlns:a16="http://schemas.microsoft.com/office/drawing/2014/main" id="{F26D2E50-6428-A5CE-36A8-B9E7B9F80DC9}"/>
              </a:ext>
            </a:extLst>
          </p:cNvPr>
          <p:cNvGraphicFramePr>
            <a:graphicFrameLocks noGrp="1"/>
          </p:cNvGraphicFramePr>
          <p:nvPr>
            <p:extLst>
              <p:ext uri="{D42A27DB-BD31-4B8C-83A1-F6EECF244321}">
                <p14:modId xmlns:p14="http://schemas.microsoft.com/office/powerpoint/2010/main" val="1087913135"/>
              </p:ext>
            </p:extLst>
          </p:nvPr>
        </p:nvGraphicFramePr>
        <p:xfrm>
          <a:off x="9349935" y="297316"/>
          <a:ext cx="2002030" cy="433578"/>
        </p:xfrm>
        <a:graphic>
          <a:graphicData uri="http://schemas.openxmlformats.org/drawingml/2006/table">
            <a:tbl>
              <a:tblPr firstRow="1">
                <a:tableStyleId>{5C22544A-7EE6-4342-B048-85BDC9FD1C3A}</a:tableStyleId>
              </a:tblPr>
              <a:tblGrid>
                <a:gridCol w="2002030">
                  <a:extLst>
                    <a:ext uri="{9D8B030D-6E8A-4147-A177-3AD203B41FA5}">
                      <a16:colId xmlns:a16="http://schemas.microsoft.com/office/drawing/2014/main" val="3914173369"/>
                    </a:ext>
                  </a:extLst>
                </a:gridCol>
              </a:tblGrid>
              <a:tr h="433578">
                <a:tc>
                  <a:txBody>
                    <a:bodyPr/>
                    <a:lstStyle/>
                    <a:p>
                      <a:pPr marL="0" algn="ctr" defTabSz="914400" rtl="0" eaLnBrk="1" fontAlgn="t" latinLnBrk="0" hangingPunct="1"/>
                      <a:r>
                        <a:rPr lang="it-IT" sz="1200" b="1" i="0" u="none" strike="noStrike" kern="1200" dirty="0">
                          <a:solidFill>
                            <a:srgbClr val="000000"/>
                          </a:solidFill>
                          <a:effectLst/>
                          <a:latin typeface="Barlow" panose="00000500000000000000" pitchFamily="2" charset="0"/>
                          <a:ea typeface="+mn-ea"/>
                          <a:cs typeface="+mn-cs"/>
                        </a:rPr>
                        <a:t>Saldo emozioni </a:t>
                      </a:r>
                    </a:p>
                    <a:p>
                      <a:pPr marL="0" algn="ctr" defTabSz="914400" rtl="0" eaLnBrk="1" fontAlgn="t" latinLnBrk="0" hangingPunct="1"/>
                      <a:r>
                        <a:rPr lang="it-IT" sz="1100" b="1" i="0" u="none" strike="noStrike" kern="1200" dirty="0">
                          <a:solidFill>
                            <a:srgbClr val="000000"/>
                          </a:solidFill>
                          <a:effectLst/>
                          <a:latin typeface="Barlow" panose="00000500000000000000" pitchFamily="2" charset="0"/>
                          <a:ea typeface="+mn-ea"/>
                          <a:cs typeface="+mn-cs"/>
                        </a:rPr>
                        <a:t>(Diff. positive - negative)</a:t>
                      </a:r>
                    </a:p>
                  </a:txBody>
                  <a:tcPr marL="6350" marR="6350" marT="635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1388135"/>
                  </a:ext>
                </a:extLst>
              </a:tr>
            </a:tbl>
          </a:graphicData>
        </a:graphic>
      </p:graphicFrame>
      <p:cxnSp>
        <p:nvCxnSpPr>
          <p:cNvPr id="5" name="Avg. Guess and Actual Underline">
            <a:extLst>
              <a:ext uri="{FF2B5EF4-FFF2-40B4-BE49-F238E27FC236}">
                <a16:creationId xmlns:a16="http://schemas.microsoft.com/office/drawing/2014/main" id="{9D972A42-2A54-B1D3-3E43-F66189914292}"/>
              </a:ext>
              <a:ext uri="{C183D7F6-B498-43B3-948B-1728B52AA6E4}">
                <adec:decorative xmlns:adec="http://schemas.microsoft.com/office/drawing/2017/decorative" val="1"/>
              </a:ext>
            </a:extLst>
          </p:cNvPr>
          <p:cNvCxnSpPr>
            <a:cxnSpLocks/>
          </p:cNvCxnSpPr>
          <p:nvPr/>
        </p:nvCxnSpPr>
        <p:spPr>
          <a:xfrm>
            <a:off x="9560543" y="763435"/>
            <a:ext cx="1614225"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9" name="Elemento grafico 8" descr="Bilancia della giustizia contorno">
            <a:extLst>
              <a:ext uri="{FF2B5EF4-FFF2-40B4-BE49-F238E27FC236}">
                <a16:creationId xmlns:a16="http://schemas.microsoft.com/office/drawing/2014/main" id="{C5142880-7789-DC7F-4D26-3F6E2FC74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4768" y="227773"/>
            <a:ext cx="572663" cy="572663"/>
          </a:xfrm>
          <a:prstGeom prst="rect">
            <a:avLst/>
          </a:prstGeom>
        </p:spPr>
      </p:pic>
      <p:graphicFrame>
        <p:nvGraphicFramePr>
          <p:cNvPr id="3" name="Table 13">
            <a:extLst>
              <a:ext uri="{FF2B5EF4-FFF2-40B4-BE49-F238E27FC236}">
                <a16:creationId xmlns:a16="http://schemas.microsoft.com/office/drawing/2014/main" id="{A384C6D9-5836-ABBA-2588-5D1818112EB9}"/>
              </a:ext>
            </a:extLst>
          </p:cNvPr>
          <p:cNvGraphicFramePr>
            <a:graphicFrameLocks noGrp="1"/>
          </p:cNvGraphicFramePr>
          <p:nvPr>
            <p:extLst>
              <p:ext uri="{D42A27DB-BD31-4B8C-83A1-F6EECF244321}">
                <p14:modId xmlns:p14="http://schemas.microsoft.com/office/powerpoint/2010/main" val="3682319084"/>
              </p:ext>
            </p:extLst>
          </p:nvPr>
        </p:nvGraphicFramePr>
        <p:xfrm>
          <a:off x="3548650" y="3569682"/>
          <a:ext cx="7626118" cy="2378676"/>
        </p:xfrm>
        <a:graphic>
          <a:graphicData uri="http://schemas.openxmlformats.org/drawingml/2006/table">
            <a:tbl>
              <a:tblPr firstRow="1" bandRow="1"/>
              <a:tblGrid>
                <a:gridCol w="1299029">
                  <a:extLst>
                    <a:ext uri="{9D8B030D-6E8A-4147-A177-3AD203B41FA5}">
                      <a16:colId xmlns:a16="http://schemas.microsoft.com/office/drawing/2014/main" val="3464790470"/>
                    </a:ext>
                  </a:extLst>
                </a:gridCol>
                <a:gridCol w="377371">
                  <a:extLst>
                    <a:ext uri="{9D8B030D-6E8A-4147-A177-3AD203B41FA5}">
                      <a16:colId xmlns:a16="http://schemas.microsoft.com/office/drawing/2014/main" val="671894790"/>
                    </a:ext>
                  </a:extLst>
                </a:gridCol>
                <a:gridCol w="4005943">
                  <a:extLst>
                    <a:ext uri="{9D8B030D-6E8A-4147-A177-3AD203B41FA5}">
                      <a16:colId xmlns:a16="http://schemas.microsoft.com/office/drawing/2014/main" val="374924793"/>
                    </a:ext>
                  </a:extLst>
                </a:gridCol>
                <a:gridCol w="364605">
                  <a:extLst>
                    <a:ext uri="{9D8B030D-6E8A-4147-A177-3AD203B41FA5}">
                      <a16:colId xmlns:a16="http://schemas.microsoft.com/office/drawing/2014/main" val="2397133787"/>
                    </a:ext>
                  </a:extLst>
                </a:gridCol>
                <a:gridCol w="1579170">
                  <a:extLst>
                    <a:ext uri="{9D8B030D-6E8A-4147-A177-3AD203B41FA5}">
                      <a16:colId xmlns:a16="http://schemas.microsoft.com/office/drawing/2014/main" val="3979789007"/>
                    </a:ext>
                  </a:extLst>
                </a:gridCol>
              </a:tblGrid>
              <a:tr h="594669">
                <a:tc>
                  <a:txBody>
                    <a:bodyPr/>
                    <a:lstStyle/>
                    <a:p>
                      <a:pPr algn="r" rtl="0" fontAlgn="t"/>
                      <a:r>
                        <a:rPr lang="it-IT" sz="1200" b="0" i="0" u="none" strike="noStrike" noProof="0" dirty="0">
                          <a:solidFill>
                            <a:srgbClr val="000000"/>
                          </a:solidFill>
                          <a:effectLst/>
                          <a:latin typeface="Barlow" panose="00000500000000000000" pitchFamily="2" charset="0"/>
                        </a:rPr>
                        <a:t>Lavora</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+13</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594669">
                <a:tc>
                  <a:txBody>
                    <a:bodyPr/>
                    <a:lstStyle/>
                    <a:p>
                      <a:pPr algn="r" rtl="0" fontAlgn="t"/>
                      <a:r>
                        <a:rPr lang="it-IT" sz="1200" b="0" i="0" u="none" strike="noStrike" noProof="0" dirty="0">
                          <a:solidFill>
                            <a:srgbClr val="000000"/>
                          </a:solidFill>
                          <a:effectLst/>
                          <a:latin typeface="Barlow" panose="00000500000000000000" pitchFamily="2" charset="0"/>
                        </a:rPr>
                        <a:t>Studia e lavora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tx2"/>
                          </a:solidFill>
                          <a:effectLst/>
                          <a:latin typeface="+mn-lt"/>
                          <a:ea typeface="+mn-ea"/>
                          <a:cs typeface="+mn-cs"/>
                        </a:rPr>
                        <a:t>+16</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310773"/>
                  </a:ext>
                </a:extLst>
              </a:tr>
              <a:tr h="594669">
                <a:tc>
                  <a:txBody>
                    <a:bodyPr/>
                    <a:lstStyle/>
                    <a:p>
                      <a:pPr algn="r" rtl="0" fontAlgn="t"/>
                      <a:r>
                        <a:rPr lang="it-IT" sz="1200" b="0" i="0" u="none" strike="noStrike" noProof="0" dirty="0">
                          <a:solidFill>
                            <a:srgbClr val="000000"/>
                          </a:solidFill>
                          <a:effectLst/>
                          <a:latin typeface="Barlow" panose="00000500000000000000" pitchFamily="2" charset="0"/>
                        </a:rPr>
                        <a:t>Studia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tx2"/>
                          </a:solidFill>
                          <a:effectLst/>
                          <a:latin typeface="+mn-lt"/>
                          <a:ea typeface="+mn-ea"/>
                          <a:cs typeface="+mn-cs"/>
                        </a:rPr>
                        <a:t>+7</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487213"/>
                  </a:ext>
                </a:extLst>
              </a:tr>
              <a:tr h="594669">
                <a:tc>
                  <a:txBody>
                    <a:bodyPr/>
                    <a:lstStyle/>
                    <a:p>
                      <a:pPr algn="r" rtl="0" fontAlgn="t"/>
                      <a:r>
                        <a:rPr lang="it-IT" sz="1200" b="0" i="0" u="none" strike="noStrike" noProof="0" dirty="0">
                          <a:solidFill>
                            <a:srgbClr val="000000"/>
                          </a:solidFill>
                          <a:effectLst/>
                          <a:latin typeface="Barlow" panose="00000500000000000000" pitchFamily="2" charset="0"/>
                        </a:rPr>
                        <a:t>Non studia e non lavora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accent5">
                              <a:lumMod val="75000"/>
                            </a:schemeClr>
                          </a:solidFill>
                          <a:effectLst/>
                          <a:latin typeface="+mn-lt"/>
                          <a:ea typeface="+mn-ea"/>
                          <a:cs typeface="+mn-cs"/>
                        </a:rPr>
                        <a:t>-36</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778207"/>
                  </a:ext>
                </a:extLst>
              </a:tr>
            </a:tbl>
          </a:graphicData>
        </a:graphic>
      </p:graphicFrame>
      <p:pic>
        <p:nvPicPr>
          <p:cNvPr id="8" name="Elemento grafico 7" descr="Maschio contorno">
            <a:extLst>
              <a:ext uri="{FF2B5EF4-FFF2-40B4-BE49-F238E27FC236}">
                <a16:creationId xmlns:a16="http://schemas.microsoft.com/office/drawing/2014/main" id="{96B2ED23-DEF2-73EA-BF24-FDA9781D3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5091" y="1977074"/>
            <a:ext cx="457200" cy="457200"/>
          </a:xfrm>
          <a:prstGeom prst="rect">
            <a:avLst/>
          </a:prstGeom>
        </p:spPr>
      </p:pic>
      <p:pic>
        <p:nvPicPr>
          <p:cNvPr id="12" name="Elemento grafico 11" descr="Femmina contorno">
            <a:extLst>
              <a:ext uri="{FF2B5EF4-FFF2-40B4-BE49-F238E27FC236}">
                <a16:creationId xmlns:a16="http://schemas.microsoft.com/office/drawing/2014/main" id="{221BE02F-1DE0-72B0-140E-3DF5A7261C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6429" y="2574796"/>
            <a:ext cx="457200" cy="457200"/>
          </a:xfrm>
          <a:prstGeom prst="rect">
            <a:avLst/>
          </a:prstGeom>
        </p:spPr>
      </p:pic>
      <p:sp>
        <p:nvSpPr>
          <p:cNvPr id="6" name="Placeholder">
            <a:extLst>
              <a:ext uri="{FF2B5EF4-FFF2-40B4-BE49-F238E27FC236}">
                <a16:creationId xmlns:a16="http://schemas.microsoft.com/office/drawing/2014/main" id="{63F4616A-02E5-573A-9952-3053B01B658B}"/>
              </a:ext>
            </a:extLst>
          </p:cNvPr>
          <p:cNvSpPr txBox="1"/>
          <p:nvPr/>
        </p:nvSpPr>
        <p:spPr>
          <a:xfrm>
            <a:off x="524216" y="2194350"/>
            <a:ext cx="2353208" cy="202645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Ha sedimentato ricordi negativi nell’ultimo anno, soprattutto RAGAZZE e NEET</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7" name="Placeholder">
            <a:extLst>
              <a:ext uri="{FF2B5EF4-FFF2-40B4-BE49-F238E27FC236}">
                <a16:creationId xmlns:a16="http://schemas.microsoft.com/office/drawing/2014/main" id="{26473298-A73C-7502-CAB9-A5BA3B42E220}"/>
              </a:ext>
            </a:extLst>
          </p:cNvPr>
          <p:cNvSpPr txBox="1"/>
          <p:nvPr/>
        </p:nvSpPr>
        <p:spPr>
          <a:xfrm>
            <a:off x="984676" y="1312787"/>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accent5">
                    <a:lumMod val="20000"/>
                    <a:lumOff val="80000"/>
                  </a:schemeClr>
                </a:solidFill>
                <a:latin typeface="Barlow"/>
                <a:cs typeface="Barlow"/>
              </a:rPr>
              <a:t>62%</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49782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7" name="Picture Placeholder" descr="Donna che tiene in mano gli occhiali">
            <a:extLst>
              <a:ext uri="{FF2B5EF4-FFF2-40B4-BE49-F238E27FC236}">
                <a16:creationId xmlns:a16="http://schemas.microsoft.com/office/drawing/2014/main" id="{476F344C-6907-7D03-7F51-3266A3D7A2BF}"/>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13" name="Gradient">
            <a:extLst>
              <a:ext uri="{FF2B5EF4-FFF2-40B4-BE49-F238E27FC236}">
                <a16:creationId xmlns:a16="http://schemas.microsoft.com/office/drawing/2014/main" id="{CA3FC7F7-B588-6C76-9AB4-D6CD7D51EB41}"/>
              </a:ext>
              <a:ext uri="{C183D7F6-B498-43B3-948B-1728B52AA6E4}">
                <adec:decorative xmlns:adec="http://schemas.microsoft.com/office/drawing/2017/decorative" val="1"/>
              </a:ext>
            </a:extLst>
          </p:cNvPr>
          <p:cNvSpPr/>
          <p:nvPr/>
        </p:nvSpPr>
        <p:spPr bwMode="hidden">
          <a:xfrm flipV="1">
            <a:off x="0" y="0"/>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a:extLst>
              <a:ext uri="{FF2B5EF4-FFF2-40B4-BE49-F238E27FC236}">
                <a16:creationId xmlns:a16="http://schemas.microsoft.com/office/drawing/2014/main" id="{7D2DD2ED-BA35-01EC-1705-50737D0160F3}"/>
              </a:ext>
            </a:extLst>
          </p:cNvPr>
          <p:cNvSpPr>
            <a:spLocks noGrp="1"/>
          </p:cNvSpPr>
          <p:nvPr>
            <p:ph type="title"/>
          </p:nvPr>
        </p:nvSpPr>
        <p:spPr>
          <a:xfrm>
            <a:off x="432000" y="1350000"/>
            <a:ext cx="6797676" cy="715669"/>
          </a:xfrm>
        </p:spPr>
        <p:txBody>
          <a:bodyPr/>
          <a:lstStyle/>
          <a:p>
            <a:r>
              <a:rPr lang="it-IT" noProof="0" dirty="0"/>
              <a:t>ASPIRAZIONI PER IL FUTURO</a:t>
            </a:r>
          </a:p>
        </p:txBody>
      </p:sp>
      <p:sp>
        <p:nvSpPr>
          <p:cNvPr id="3" name="Parallelogram">
            <a:extLst>
              <a:ext uri="{FF2B5EF4-FFF2-40B4-BE49-F238E27FC236}">
                <a16:creationId xmlns:a16="http://schemas.microsoft.com/office/drawing/2014/main" id="{7AA5F906-8D4C-DA05-FFE9-3C58FFF986EC}"/>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ea typeface="+mn-ea"/>
              <a:cs typeface="+mn-cs"/>
            </a:endParaRPr>
          </a:p>
        </p:txBody>
      </p:sp>
      <p:sp>
        <p:nvSpPr>
          <p:cNvPr id="2" name="Slide Number">
            <a:extLst>
              <a:ext uri="{FF2B5EF4-FFF2-40B4-BE49-F238E27FC236}">
                <a16:creationId xmlns:a16="http://schemas.microsoft.com/office/drawing/2014/main" id="{04A63365-4D4E-8C25-95B6-923E87A6F707}"/>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12</a:t>
            </a:fld>
            <a:endParaRPr lang="en-GB" sz="900" dirty="0"/>
          </a:p>
        </p:txBody>
      </p:sp>
      <p:pic>
        <p:nvPicPr>
          <p:cNvPr id="20" name="Ipsos Logo">
            <a:extLst>
              <a:ext uri="{FF2B5EF4-FFF2-40B4-BE49-F238E27FC236}">
                <a16:creationId xmlns:a16="http://schemas.microsoft.com/office/drawing/2014/main" id="{40B59DA2-94B4-80BA-EF95-01A891EA234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
        <p:nvSpPr>
          <p:cNvPr id="5" name="object 9">
            <a:extLst>
              <a:ext uri="{FF2B5EF4-FFF2-40B4-BE49-F238E27FC236}">
                <a16:creationId xmlns:a16="http://schemas.microsoft.com/office/drawing/2014/main" id="{AA1C824A-C292-163A-0531-761F9C77FECB}"/>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331821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B959-2896-54EE-A55C-006A78A9328A}"/>
            </a:ext>
          </a:extLst>
        </p:cNvPr>
        <p:cNvGrpSpPr/>
        <p:nvPr/>
      </p:nvGrpSpPr>
      <p:grpSpPr>
        <a:xfrm>
          <a:off x="0" y="0"/>
          <a:ext cx="0" cy="0"/>
          <a:chOff x="0" y="0"/>
          <a:chExt cx="0" cy="0"/>
        </a:xfrm>
      </p:grpSpPr>
      <p:graphicFrame>
        <p:nvGraphicFramePr>
          <p:cNvPr id="25" name="Chart 20">
            <a:extLst>
              <a:ext uri="{FF2B5EF4-FFF2-40B4-BE49-F238E27FC236}">
                <a16:creationId xmlns:a16="http://schemas.microsoft.com/office/drawing/2014/main" id="{0999B9C6-9277-6169-288F-478AF2254F28}"/>
              </a:ext>
            </a:extLst>
          </p:cNvPr>
          <p:cNvGraphicFramePr/>
          <p:nvPr>
            <p:extLst>
              <p:ext uri="{D42A27DB-BD31-4B8C-83A1-F6EECF244321}">
                <p14:modId xmlns:p14="http://schemas.microsoft.com/office/powerpoint/2010/main" val="3509634231"/>
              </p:ext>
            </p:extLst>
          </p:nvPr>
        </p:nvGraphicFramePr>
        <p:xfrm>
          <a:off x="3345332" y="61622"/>
          <a:ext cx="7198816" cy="5886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13">
            <a:extLst>
              <a:ext uri="{FF2B5EF4-FFF2-40B4-BE49-F238E27FC236}">
                <a16:creationId xmlns:a16="http://schemas.microsoft.com/office/drawing/2014/main" id="{C1A59B58-C39E-1D00-10BE-92B56004478A}"/>
              </a:ext>
            </a:extLst>
          </p:cNvPr>
          <p:cNvGraphicFramePr>
            <a:graphicFrameLocks noGrp="1"/>
          </p:cNvGraphicFramePr>
          <p:nvPr>
            <p:extLst>
              <p:ext uri="{D42A27DB-BD31-4B8C-83A1-F6EECF244321}">
                <p14:modId xmlns:p14="http://schemas.microsoft.com/office/powerpoint/2010/main" val="301336844"/>
              </p:ext>
            </p:extLst>
          </p:nvPr>
        </p:nvGraphicFramePr>
        <p:xfrm>
          <a:off x="3345332" y="2107358"/>
          <a:ext cx="7307468" cy="1130112"/>
        </p:xfrm>
        <a:graphic>
          <a:graphicData uri="http://schemas.openxmlformats.org/drawingml/2006/table">
            <a:tbl>
              <a:tblPr firstRow="1" bandRow="1"/>
              <a:tblGrid>
                <a:gridCol w="1244750">
                  <a:extLst>
                    <a:ext uri="{9D8B030D-6E8A-4147-A177-3AD203B41FA5}">
                      <a16:colId xmlns:a16="http://schemas.microsoft.com/office/drawing/2014/main" val="3464790470"/>
                    </a:ext>
                  </a:extLst>
                </a:gridCol>
                <a:gridCol w="361603">
                  <a:extLst>
                    <a:ext uri="{9D8B030D-6E8A-4147-A177-3AD203B41FA5}">
                      <a16:colId xmlns:a16="http://schemas.microsoft.com/office/drawing/2014/main" val="671894790"/>
                    </a:ext>
                  </a:extLst>
                </a:gridCol>
                <a:gridCol w="3838559">
                  <a:extLst>
                    <a:ext uri="{9D8B030D-6E8A-4147-A177-3AD203B41FA5}">
                      <a16:colId xmlns:a16="http://schemas.microsoft.com/office/drawing/2014/main" val="374924793"/>
                    </a:ext>
                  </a:extLst>
                </a:gridCol>
                <a:gridCol w="324593">
                  <a:extLst>
                    <a:ext uri="{9D8B030D-6E8A-4147-A177-3AD203B41FA5}">
                      <a16:colId xmlns:a16="http://schemas.microsoft.com/office/drawing/2014/main" val="2397133787"/>
                    </a:ext>
                  </a:extLst>
                </a:gridCol>
                <a:gridCol w="1537963">
                  <a:extLst>
                    <a:ext uri="{9D8B030D-6E8A-4147-A177-3AD203B41FA5}">
                      <a16:colId xmlns:a16="http://schemas.microsoft.com/office/drawing/2014/main" val="3979789007"/>
                    </a:ext>
                  </a:extLst>
                </a:gridCol>
              </a:tblGrid>
              <a:tr h="565056">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51</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565056">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55</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310773"/>
                  </a:ext>
                </a:extLst>
              </a:tr>
            </a:tbl>
          </a:graphicData>
        </a:graphic>
      </p:graphicFrame>
      <p:graphicFrame>
        <p:nvGraphicFramePr>
          <p:cNvPr id="3" name="Table 13">
            <a:extLst>
              <a:ext uri="{FF2B5EF4-FFF2-40B4-BE49-F238E27FC236}">
                <a16:creationId xmlns:a16="http://schemas.microsoft.com/office/drawing/2014/main" id="{7341AEBF-6FF8-9337-22BA-476B662629A2}"/>
              </a:ext>
            </a:extLst>
          </p:cNvPr>
          <p:cNvGraphicFramePr>
            <a:graphicFrameLocks noGrp="1"/>
          </p:cNvGraphicFramePr>
          <p:nvPr>
            <p:extLst>
              <p:ext uri="{D42A27DB-BD31-4B8C-83A1-F6EECF244321}">
                <p14:modId xmlns:p14="http://schemas.microsoft.com/office/powerpoint/2010/main" val="1222926811"/>
              </p:ext>
            </p:extLst>
          </p:nvPr>
        </p:nvGraphicFramePr>
        <p:xfrm>
          <a:off x="3345332" y="344803"/>
          <a:ext cx="7307468" cy="1238027"/>
        </p:xfrm>
        <a:graphic>
          <a:graphicData uri="http://schemas.openxmlformats.org/drawingml/2006/table">
            <a:tbl>
              <a:tblPr firstRow="1" bandRow="1"/>
              <a:tblGrid>
                <a:gridCol w="1244750">
                  <a:extLst>
                    <a:ext uri="{9D8B030D-6E8A-4147-A177-3AD203B41FA5}">
                      <a16:colId xmlns:a16="http://schemas.microsoft.com/office/drawing/2014/main" val="3464790470"/>
                    </a:ext>
                  </a:extLst>
                </a:gridCol>
                <a:gridCol w="361603">
                  <a:extLst>
                    <a:ext uri="{9D8B030D-6E8A-4147-A177-3AD203B41FA5}">
                      <a16:colId xmlns:a16="http://schemas.microsoft.com/office/drawing/2014/main" val="671894790"/>
                    </a:ext>
                  </a:extLst>
                </a:gridCol>
                <a:gridCol w="3838559">
                  <a:extLst>
                    <a:ext uri="{9D8B030D-6E8A-4147-A177-3AD203B41FA5}">
                      <a16:colId xmlns:a16="http://schemas.microsoft.com/office/drawing/2014/main" val="374924793"/>
                    </a:ext>
                  </a:extLst>
                </a:gridCol>
                <a:gridCol w="349370">
                  <a:extLst>
                    <a:ext uri="{9D8B030D-6E8A-4147-A177-3AD203B41FA5}">
                      <a16:colId xmlns:a16="http://schemas.microsoft.com/office/drawing/2014/main" val="2397133787"/>
                    </a:ext>
                  </a:extLst>
                </a:gridCol>
                <a:gridCol w="1513186">
                  <a:extLst>
                    <a:ext uri="{9D8B030D-6E8A-4147-A177-3AD203B41FA5}">
                      <a16:colId xmlns:a16="http://schemas.microsoft.com/office/drawing/2014/main" val="3979789007"/>
                    </a:ext>
                  </a:extLst>
                </a:gridCol>
              </a:tblGrid>
              <a:tr h="287503">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extLst>
                  <a:ext uri="{0D108BD9-81ED-4DB2-BD59-A6C34878D82A}">
                    <a16:rowId xmlns:a16="http://schemas.microsoft.com/office/drawing/2014/main" val="898782632"/>
                  </a:ext>
                </a:extLst>
              </a:tr>
              <a:tr h="479802">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470722">
                <a:tc>
                  <a:txBody>
                    <a:bodyPr/>
                    <a:lstStyle/>
                    <a:p>
                      <a:pPr algn="r" rtl="0" fontAlgn="t"/>
                      <a:r>
                        <a:rPr lang="it-IT" sz="1200" b="0" i="0" u="none" strike="noStrike" noProof="0" dirty="0">
                          <a:solidFill>
                            <a:srgbClr val="000000"/>
                          </a:solidFill>
                          <a:effectLst/>
                          <a:latin typeface="Barlow" panose="00000500000000000000" pitchFamily="2" charset="0"/>
                        </a:rPr>
                        <a:t>Totale campione</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53</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bl>
          </a:graphicData>
        </a:graphic>
      </p:graphicFrame>
      <p:graphicFrame>
        <p:nvGraphicFramePr>
          <p:cNvPr id="8" name="Table 13">
            <a:extLst>
              <a:ext uri="{FF2B5EF4-FFF2-40B4-BE49-F238E27FC236}">
                <a16:creationId xmlns:a16="http://schemas.microsoft.com/office/drawing/2014/main" id="{BE8C03C5-9DAD-4458-4E45-F0657D0C394B}"/>
              </a:ext>
            </a:extLst>
          </p:cNvPr>
          <p:cNvGraphicFramePr>
            <a:graphicFrameLocks noGrp="1"/>
          </p:cNvGraphicFramePr>
          <p:nvPr>
            <p:extLst>
              <p:ext uri="{D42A27DB-BD31-4B8C-83A1-F6EECF244321}">
                <p14:modId xmlns:p14="http://schemas.microsoft.com/office/powerpoint/2010/main" val="2186467140"/>
              </p:ext>
            </p:extLst>
          </p:nvPr>
        </p:nvGraphicFramePr>
        <p:xfrm>
          <a:off x="3345332" y="3777127"/>
          <a:ext cx="7322436" cy="2186360"/>
        </p:xfrm>
        <a:graphic>
          <a:graphicData uri="http://schemas.openxmlformats.org/drawingml/2006/table">
            <a:tbl>
              <a:tblPr firstRow="1" bandRow="1"/>
              <a:tblGrid>
                <a:gridCol w="1247300">
                  <a:extLst>
                    <a:ext uri="{9D8B030D-6E8A-4147-A177-3AD203B41FA5}">
                      <a16:colId xmlns:a16="http://schemas.microsoft.com/office/drawing/2014/main" val="3464790470"/>
                    </a:ext>
                  </a:extLst>
                </a:gridCol>
                <a:gridCol w="362344">
                  <a:extLst>
                    <a:ext uri="{9D8B030D-6E8A-4147-A177-3AD203B41FA5}">
                      <a16:colId xmlns:a16="http://schemas.microsoft.com/office/drawing/2014/main" val="671894790"/>
                    </a:ext>
                  </a:extLst>
                </a:gridCol>
                <a:gridCol w="3846421">
                  <a:extLst>
                    <a:ext uri="{9D8B030D-6E8A-4147-A177-3AD203B41FA5}">
                      <a16:colId xmlns:a16="http://schemas.microsoft.com/office/drawing/2014/main" val="374924793"/>
                    </a:ext>
                  </a:extLst>
                </a:gridCol>
                <a:gridCol w="350086">
                  <a:extLst>
                    <a:ext uri="{9D8B030D-6E8A-4147-A177-3AD203B41FA5}">
                      <a16:colId xmlns:a16="http://schemas.microsoft.com/office/drawing/2014/main" val="2397133787"/>
                    </a:ext>
                  </a:extLst>
                </a:gridCol>
                <a:gridCol w="1516285">
                  <a:extLst>
                    <a:ext uri="{9D8B030D-6E8A-4147-A177-3AD203B41FA5}">
                      <a16:colId xmlns:a16="http://schemas.microsoft.com/office/drawing/2014/main" val="3979789007"/>
                    </a:ext>
                  </a:extLst>
                </a:gridCol>
              </a:tblGrid>
              <a:tr h="546590">
                <a:tc>
                  <a:txBody>
                    <a:bodyPr/>
                    <a:lstStyle/>
                    <a:p>
                      <a:pPr algn="r" rtl="0" fontAlgn="t"/>
                      <a:r>
                        <a:rPr lang="it-IT" sz="1200" b="0" i="0" u="none" strike="noStrike" noProof="0" dirty="0">
                          <a:solidFill>
                            <a:srgbClr val="000000"/>
                          </a:solidFill>
                          <a:effectLst/>
                          <a:latin typeface="Barlow" panose="00000500000000000000" pitchFamily="2" charset="0"/>
                        </a:rPr>
                        <a:t>Lavora</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800" b="1" i="0" u="none" strike="noStrike" kern="1200" noProof="0" dirty="0">
                          <a:solidFill>
                            <a:schemeClr val="tx2"/>
                          </a:solidFill>
                          <a:effectLst/>
                          <a:latin typeface="+mn-lt"/>
                          <a:ea typeface="+mn-ea"/>
                          <a:cs typeface="+mn-cs"/>
                        </a:rPr>
                        <a:t>54</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546590">
                <a:tc>
                  <a:txBody>
                    <a:bodyPr/>
                    <a:lstStyle/>
                    <a:p>
                      <a:pPr algn="r" rtl="0" fontAlgn="t"/>
                      <a:r>
                        <a:rPr lang="it-IT" sz="1200" b="0" i="0" u="none" strike="noStrike" noProof="0" dirty="0">
                          <a:solidFill>
                            <a:srgbClr val="000000"/>
                          </a:solidFill>
                          <a:effectLst/>
                          <a:latin typeface="Barlow" panose="00000500000000000000" pitchFamily="2" charset="0"/>
                        </a:rPr>
                        <a:t>Studia e lavora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tx2"/>
                          </a:solidFill>
                          <a:effectLst/>
                          <a:latin typeface="+mn-lt"/>
                          <a:ea typeface="+mn-ea"/>
                          <a:cs typeface="+mn-cs"/>
                        </a:rPr>
                        <a:t>65</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310773"/>
                  </a:ext>
                </a:extLst>
              </a:tr>
              <a:tr h="546590">
                <a:tc>
                  <a:txBody>
                    <a:bodyPr/>
                    <a:lstStyle/>
                    <a:p>
                      <a:pPr algn="r" rtl="0" fontAlgn="t"/>
                      <a:r>
                        <a:rPr lang="it-IT" sz="1200" b="0" i="0" u="none" strike="noStrike" noProof="0" dirty="0">
                          <a:solidFill>
                            <a:srgbClr val="000000"/>
                          </a:solidFill>
                          <a:effectLst/>
                          <a:latin typeface="Barlow" panose="00000500000000000000" pitchFamily="2" charset="0"/>
                        </a:rPr>
                        <a:t>Studia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tx2"/>
                          </a:solidFill>
                          <a:effectLst/>
                          <a:latin typeface="+mn-lt"/>
                          <a:ea typeface="+mn-ea"/>
                          <a:cs typeface="+mn-cs"/>
                        </a:rPr>
                        <a:t>52</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487213"/>
                  </a:ext>
                </a:extLst>
              </a:tr>
              <a:tr h="546590">
                <a:tc>
                  <a:txBody>
                    <a:bodyPr/>
                    <a:lstStyle/>
                    <a:p>
                      <a:pPr algn="r" rtl="0" fontAlgn="t"/>
                      <a:r>
                        <a:rPr lang="it-IT" sz="1200" b="0" i="0" u="none" strike="noStrike" noProof="0" dirty="0">
                          <a:solidFill>
                            <a:srgbClr val="000000"/>
                          </a:solidFill>
                          <a:effectLst/>
                          <a:latin typeface="Barlow" panose="00000500000000000000" pitchFamily="2" charset="0"/>
                        </a:rPr>
                        <a:t>Non studia e non lavora</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1" i="0" u="none" strike="noStrike" kern="1200" noProof="0" dirty="0">
                          <a:solidFill>
                            <a:schemeClr val="accent5">
                              <a:lumMod val="75000"/>
                            </a:schemeClr>
                          </a:solidFill>
                          <a:effectLst/>
                          <a:latin typeface="+mn-lt"/>
                          <a:ea typeface="+mn-ea"/>
                          <a:cs typeface="+mn-cs"/>
                        </a:rPr>
                        <a:t>41</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778207"/>
                  </a:ext>
                </a:extLst>
              </a:tr>
            </a:tbl>
          </a:graphicData>
        </a:graphic>
      </p:graphicFrame>
      <p:sp>
        <p:nvSpPr>
          <p:cNvPr id="10" name="Background Box">
            <a:extLst>
              <a:ext uri="{FF2B5EF4-FFF2-40B4-BE49-F238E27FC236}">
                <a16:creationId xmlns:a16="http://schemas.microsoft.com/office/drawing/2014/main" id="{F39E5B5C-F6C2-9887-0F11-F6220F090C45}"/>
              </a:ext>
              <a:ext uri="{C183D7F6-B498-43B3-948B-1728B52AA6E4}">
                <adec:decorative xmlns:adec="http://schemas.microsoft.com/office/drawing/2017/decorative" val="1"/>
              </a:ext>
            </a:extLst>
          </p:cNvPr>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6F22D73F-1801-4C64-DFBD-A2DF29F41357}"/>
              </a:ext>
            </a:extLst>
          </p:cNvPr>
          <p:cNvSpPr>
            <a:spLocks noGrp="1"/>
          </p:cNvSpPr>
          <p:nvPr>
            <p:ph type="title"/>
          </p:nvPr>
        </p:nvSpPr>
        <p:spPr>
          <a:xfrm>
            <a:off x="564628" y="344803"/>
            <a:ext cx="2450237" cy="715669"/>
          </a:xfrm>
        </p:spPr>
        <p:txBody>
          <a:bodyPr/>
          <a:lstStyle/>
          <a:p>
            <a:r>
              <a:rPr lang="it-IT" sz="2000" dirty="0">
                <a:solidFill>
                  <a:schemeClr val="bg1"/>
                </a:solidFill>
              </a:rPr>
              <a:t>Immagine di sé a 50 anni</a:t>
            </a:r>
            <a:br>
              <a:rPr lang="it-IT" sz="2400" dirty="0">
                <a:solidFill>
                  <a:schemeClr val="bg1"/>
                </a:solidFill>
              </a:rPr>
            </a:br>
            <a:endParaRPr lang="it-IT" sz="2400" dirty="0">
              <a:solidFill>
                <a:schemeClr val="tx2"/>
              </a:solidFill>
            </a:endParaRPr>
          </a:p>
        </p:txBody>
      </p:sp>
      <p:sp>
        <p:nvSpPr>
          <p:cNvPr id="18" name="Base &amp; Source">
            <a:extLst>
              <a:ext uri="{FF2B5EF4-FFF2-40B4-BE49-F238E27FC236}">
                <a16:creationId xmlns:a16="http://schemas.microsoft.com/office/drawing/2014/main" id="{9BC09A3C-12A6-9596-71FE-95D22BF4CCBA}"/>
              </a:ext>
              <a:ext uri="{C183D7F6-B498-43B3-948B-1728B52AA6E4}">
                <adec:decorative xmlns:adec="http://schemas.microsoft.com/office/drawing/2017/decorative" val="0"/>
              </a:ext>
            </a:extLst>
          </p:cNvPr>
          <p:cNvSpPr txBox="1">
            <a:spLocks/>
          </p:cNvSpPr>
          <p:nvPr/>
        </p:nvSpPr>
        <p:spPr>
          <a:xfrm>
            <a:off x="597608" y="5267332"/>
            <a:ext cx="2216639" cy="246221"/>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F6. Riesci ad immaginarti all’età di 50 anni? </a:t>
            </a: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graphicFrame>
        <p:nvGraphicFramePr>
          <p:cNvPr id="4" name="Tabella 3">
            <a:extLst>
              <a:ext uri="{FF2B5EF4-FFF2-40B4-BE49-F238E27FC236}">
                <a16:creationId xmlns:a16="http://schemas.microsoft.com/office/drawing/2014/main" id="{9E4696C9-FD46-7ECC-E8F9-BD53F55DE1D9}"/>
              </a:ext>
            </a:extLst>
          </p:cNvPr>
          <p:cNvGraphicFramePr>
            <a:graphicFrameLocks noGrp="1"/>
          </p:cNvGraphicFramePr>
          <p:nvPr>
            <p:extLst>
              <p:ext uri="{D42A27DB-BD31-4B8C-83A1-F6EECF244321}">
                <p14:modId xmlns:p14="http://schemas.microsoft.com/office/powerpoint/2010/main" val="3243545537"/>
              </p:ext>
            </p:extLst>
          </p:nvPr>
        </p:nvGraphicFramePr>
        <p:xfrm>
          <a:off x="8918814" y="359932"/>
          <a:ext cx="2002030" cy="433578"/>
        </p:xfrm>
        <a:graphic>
          <a:graphicData uri="http://schemas.openxmlformats.org/drawingml/2006/table">
            <a:tbl>
              <a:tblPr firstRow="1">
                <a:tableStyleId>{5C22544A-7EE6-4342-B048-85BDC9FD1C3A}</a:tableStyleId>
              </a:tblPr>
              <a:tblGrid>
                <a:gridCol w="2002030">
                  <a:extLst>
                    <a:ext uri="{9D8B030D-6E8A-4147-A177-3AD203B41FA5}">
                      <a16:colId xmlns:a16="http://schemas.microsoft.com/office/drawing/2014/main" val="3914173369"/>
                    </a:ext>
                  </a:extLst>
                </a:gridCol>
              </a:tblGrid>
              <a:tr h="433578">
                <a:tc>
                  <a:txBody>
                    <a:bodyPr/>
                    <a:lstStyle/>
                    <a:p>
                      <a:pPr marL="0" algn="ctr" defTabSz="914400" rtl="0" eaLnBrk="1" fontAlgn="t" latinLnBrk="0" hangingPunct="1"/>
                      <a:r>
                        <a:rPr lang="it-IT" sz="1600" b="1" i="0" u="none" strike="noStrike" kern="1200" dirty="0">
                          <a:solidFill>
                            <a:schemeClr val="tx2"/>
                          </a:solidFill>
                          <a:effectLst/>
                          <a:latin typeface="Barlow" panose="00000500000000000000" pitchFamily="2" charset="0"/>
                          <a:ea typeface="+mn-ea"/>
                          <a:cs typeface="+mn-cs"/>
                        </a:rPr>
                        <a:t>Totale Sì </a:t>
                      </a:r>
                      <a:endParaRPr lang="it-IT" sz="1400" b="1" i="0" u="none" strike="noStrike" kern="1200" dirty="0">
                        <a:solidFill>
                          <a:schemeClr val="tx2"/>
                        </a:solidFill>
                        <a:effectLst/>
                        <a:latin typeface="Barlow" panose="00000500000000000000" pitchFamily="2" charset="0"/>
                        <a:ea typeface="+mn-ea"/>
                        <a:cs typeface="+mn-cs"/>
                      </a:endParaRPr>
                    </a:p>
                  </a:txBody>
                  <a:tcPr marL="6350" marR="6350" marT="635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1388135"/>
                  </a:ext>
                </a:extLst>
              </a:tr>
            </a:tbl>
          </a:graphicData>
        </a:graphic>
      </p:graphicFrame>
      <p:cxnSp>
        <p:nvCxnSpPr>
          <p:cNvPr id="5" name="Avg. Guess and Actual Underline">
            <a:extLst>
              <a:ext uri="{FF2B5EF4-FFF2-40B4-BE49-F238E27FC236}">
                <a16:creationId xmlns:a16="http://schemas.microsoft.com/office/drawing/2014/main" id="{48F4564A-453E-5933-DE0E-4AD37189FC01}"/>
              </a:ext>
              <a:ext uri="{C183D7F6-B498-43B3-948B-1728B52AA6E4}">
                <adec:decorative xmlns:adec="http://schemas.microsoft.com/office/drawing/2017/decorative" val="1"/>
              </a:ext>
            </a:extLst>
          </p:cNvPr>
          <p:cNvCxnSpPr>
            <a:cxnSpLocks/>
          </p:cNvCxnSpPr>
          <p:nvPr/>
        </p:nvCxnSpPr>
        <p:spPr>
          <a:xfrm>
            <a:off x="9038575" y="793510"/>
            <a:ext cx="1614225"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9" name="Elemento grafico 8" descr="Maschio contorno">
            <a:extLst>
              <a:ext uri="{FF2B5EF4-FFF2-40B4-BE49-F238E27FC236}">
                <a16:creationId xmlns:a16="http://schemas.microsoft.com/office/drawing/2014/main" id="{0B224D18-A1C9-CEAF-7063-AD2BC653D4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5075" y="2182548"/>
            <a:ext cx="457200" cy="457200"/>
          </a:xfrm>
          <a:prstGeom prst="rect">
            <a:avLst/>
          </a:prstGeom>
        </p:spPr>
      </p:pic>
      <p:pic>
        <p:nvPicPr>
          <p:cNvPr id="12" name="Elemento grafico 11" descr="Femmina contorno">
            <a:extLst>
              <a:ext uri="{FF2B5EF4-FFF2-40B4-BE49-F238E27FC236}">
                <a16:creationId xmlns:a16="http://schemas.microsoft.com/office/drawing/2014/main" id="{1063C4A9-3C5E-F788-8CE7-66777CBCD0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6413" y="2755556"/>
            <a:ext cx="457200" cy="457200"/>
          </a:xfrm>
          <a:prstGeom prst="rect">
            <a:avLst/>
          </a:prstGeom>
        </p:spPr>
      </p:pic>
      <p:sp>
        <p:nvSpPr>
          <p:cNvPr id="2" name="Placeholder">
            <a:extLst>
              <a:ext uri="{FF2B5EF4-FFF2-40B4-BE49-F238E27FC236}">
                <a16:creationId xmlns:a16="http://schemas.microsoft.com/office/drawing/2014/main" id="{D1D3433A-6D76-8009-0510-790F4479D82B}"/>
              </a:ext>
            </a:extLst>
          </p:cNvPr>
          <p:cNvSpPr txBox="1"/>
          <p:nvPr/>
        </p:nvSpPr>
        <p:spPr>
          <a:xfrm>
            <a:off x="524216" y="2194350"/>
            <a:ext cx="2353208" cy="202645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Non sa immaginarsi a 50 anni, soprattutto RAGAZZI e NEET…</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6" name="Placeholder">
            <a:extLst>
              <a:ext uri="{FF2B5EF4-FFF2-40B4-BE49-F238E27FC236}">
                <a16:creationId xmlns:a16="http://schemas.microsoft.com/office/drawing/2014/main" id="{84F2A538-FDDA-CA29-1BD4-1AE2E5BE8803}"/>
              </a:ext>
            </a:extLst>
          </p:cNvPr>
          <p:cNvSpPr txBox="1"/>
          <p:nvPr/>
        </p:nvSpPr>
        <p:spPr>
          <a:xfrm>
            <a:off x="984676" y="1312787"/>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accent5">
                    <a:lumMod val="20000"/>
                    <a:lumOff val="80000"/>
                  </a:schemeClr>
                </a:solidFill>
                <a:latin typeface="Barlow"/>
                <a:cs typeface="Barlow"/>
              </a:rPr>
              <a:t>47%</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4252714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FDD5-A8BF-AE5D-7B4F-F68343070771}"/>
            </a:ext>
          </a:extLst>
        </p:cNvPr>
        <p:cNvGrpSpPr/>
        <p:nvPr/>
      </p:nvGrpSpPr>
      <p:grpSpPr>
        <a:xfrm>
          <a:off x="0" y="0"/>
          <a:ext cx="0" cy="0"/>
          <a:chOff x="0" y="0"/>
          <a:chExt cx="0" cy="0"/>
        </a:xfrm>
      </p:grpSpPr>
      <p:graphicFrame>
        <p:nvGraphicFramePr>
          <p:cNvPr id="6" name="Country Names">
            <a:extLst>
              <a:ext uri="{FF2B5EF4-FFF2-40B4-BE49-F238E27FC236}">
                <a16:creationId xmlns:a16="http://schemas.microsoft.com/office/drawing/2014/main" id="{6BC23108-0F39-CCA6-9FD8-A132FCAFB94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77357177"/>
              </p:ext>
            </p:extLst>
          </p:nvPr>
        </p:nvGraphicFramePr>
        <p:xfrm>
          <a:off x="7035407" y="1126623"/>
          <a:ext cx="2093647" cy="3776212"/>
        </p:xfrm>
        <a:graphic>
          <a:graphicData uri="http://schemas.openxmlformats.org/drawingml/2006/table">
            <a:tbl>
              <a:tblPr firstRow="1">
                <a:tableStyleId>{5C22544A-7EE6-4342-B048-85BDC9FD1C3A}</a:tableStyleId>
              </a:tblPr>
              <a:tblGrid>
                <a:gridCol w="2093647">
                  <a:extLst>
                    <a:ext uri="{9D8B030D-6E8A-4147-A177-3AD203B41FA5}">
                      <a16:colId xmlns:a16="http://schemas.microsoft.com/office/drawing/2014/main" val="1722477079"/>
                    </a:ext>
                  </a:extLst>
                </a:gridCol>
              </a:tblGrid>
              <a:tr h="944053">
                <a:tc>
                  <a:txBody>
                    <a:bodyPr/>
                    <a:lstStyle/>
                    <a:p>
                      <a:pPr marL="0" indent="0" algn="l" defTabSz="914400" rtl="0" eaLnBrk="1" fontAlgn="t" latinLnBrk="0" hangingPunct="1">
                        <a:buFont typeface="+mj-lt"/>
                        <a:buNone/>
                      </a:pPr>
                      <a:endParaRPr lang="it-IT" sz="1400" b="0" i="0"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570579"/>
                  </a:ext>
                </a:extLst>
              </a:tr>
              <a:tr h="944053">
                <a:tc>
                  <a:txBody>
                    <a:bodyPr/>
                    <a:lstStyle/>
                    <a:p>
                      <a:pPr marL="0" algn="l" defTabSz="914400" rtl="0" eaLnBrk="1" fontAlgn="t" latinLnBrk="0" hangingPunct="1"/>
                      <a:endParaRPr lang="it-IT" sz="1400" b="0" i="0"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703981"/>
                  </a:ext>
                </a:extLst>
              </a:tr>
              <a:tr h="944053">
                <a:tc>
                  <a:txBody>
                    <a:bodyPr/>
                    <a:lstStyle/>
                    <a:p>
                      <a:pPr marL="0" algn="l" defTabSz="914400" rtl="0" eaLnBrk="1" fontAlgn="t" latinLnBrk="0" hangingPunct="1"/>
                      <a:endParaRPr lang="it-IT" sz="1400" b="0" i="0"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1799508"/>
                  </a:ext>
                </a:extLst>
              </a:tr>
              <a:tr h="944053">
                <a:tc>
                  <a:txBody>
                    <a:bodyPr/>
                    <a:lstStyle/>
                    <a:p>
                      <a:pPr marL="0" algn="l" defTabSz="914400" rtl="0" eaLnBrk="1" fontAlgn="t" latinLnBrk="0" hangingPunct="1"/>
                      <a:endParaRPr lang="it-IT" sz="1400" b="0" i="0"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3360541"/>
                  </a:ext>
                </a:extLst>
              </a:tr>
            </a:tbl>
          </a:graphicData>
        </a:graphic>
      </p:graphicFrame>
      <p:graphicFrame>
        <p:nvGraphicFramePr>
          <p:cNvPr id="20" name="Country Names">
            <a:extLst>
              <a:ext uri="{FF2B5EF4-FFF2-40B4-BE49-F238E27FC236}">
                <a16:creationId xmlns:a16="http://schemas.microsoft.com/office/drawing/2014/main" id="{7B119C76-3C09-EDC7-BE3E-39D33D2197D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02524137"/>
              </p:ext>
            </p:extLst>
          </p:nvPr>
        </p:nvGraphicFramePr>
        <p:xfrm>
          <a:off x="3778263" y="1126627"/>
          <a:ext cx="3035494" cy="3776212"/>
        </p:xfrm>
        <a:graphic>
          <a:graphicData uri="http://schemas.openxmlformats.org/drawingml/2006/table">
            <a:tbl>
              <a:tblPr firstRow="1">
                <a:tableStyleId>{5C22544A-7EE6-4342-B048-85BDC9FD1C3A}</a:tableStyleId>
              </a:tblPr>
              <a:tblGrid>
                <a:gridCol w="3035494">
                  <a:extLst>
                    <a:ext uri="{9D8B030D-6E8A-4147-A177-3AD203B41FA5}">
                      <a16:colId xmlns:a16="http://schemas.microsoft.com/office/drawing/2014/main" val="1722477079"/>
                    </a:ext>
                  </a:extLst>
                </a:gridCol>
              </a:tblGrid>
              <a:tr h="944053">
                <a:tc>
                  <a:txBody>
                    <a:bodyPr/>
                    <a:lstStyle/>
                    <a:p>
                      <a:pPr marL="0" indent="0" algn="l" defTabSz="914400" rtl="0" eaLnBrk="1" fontAlgn="t" latinLnBrk="0" hangingPunct="1">
                        <a:buFont typeface="+mj-lt"/>
                        <a:buNone/>
                      </a:pPr>
                      <a:r>
                        <a:rPr lang="it-IT" sz="1400" b="0" i="0" u="none" strike="noStrike" kern="1200" dirty="0">
                          <a:solidFill>
                            <a:srgbClr val="000000"/>
                          </a:solidFill>
                          <a:effectLst/>
                          <a:latin typeface="+mn-lt"/>
                          <a:ea typeface="+mn-ea"/>
                          <a:cs typeface="+mn-cs"/>
                        </a:rPr>
                        <a:t>Ho troppe incertezze nella mia vita di oggi per prevedere il futuro</a:t>
                      </a:r>
                    </a:p>
                  </a:txBody>
                  <a:tcPr marL="6350" marR="6350" marT="635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570579"/>
                  </a:ext>
                </a:extLst>
              </a:tr>
              <a:tr h="944053">
                <a:tc>
                  <a:txBody>
                    <a:bodyPr/>
                    <a:lstStyle/>
                    <a:p>
                      <a:pPr marL="0" algn="l" defTabSz="914400" rtl="0" eaLnBrk="1" fontAlgn="t" latinLnBrk="0" hangingPunct="1"/>
                      <a:r>
                        <a:rPr lang="it-IT" sz="1400" b="0" i="0" u="none" strike="noStrike" kern="1200" dirty="0">
                          <a:solidFill>
                            <a:srgbClr val="000000"/>
                          </a:solidFill>
                          <a:effectLst/>
                          <a:latin typeface="+mn-lt"/>
                          <a:ea typeface="+mn-ea"/>
                          <a:cs typeface="+mn-cs"/>
                        </a:rPr>
                        <a:t>Manca ancora troppo tempo e tante cose che ancora non conosco devono succedere</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703981"/>
                  </a:ext>
                </a:extLst>
              </a:tr>
              <a:tr h="94405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it-IT" sz="1400" b="0" i="0" u="none" strike="noStrike" kern="1200" dirty="0">
                          <a:solidFill>
                            <a:srgbClr val="000000"/>
                          </a:solidFill>
                          <a:effectLst/>
                          <a:latin typeface="+mn-lt"/>
                          <a:ea typeface="+mn-ea"/>
                          <a:cs typeface="+mn-cs"/>
                        </a:rPr>
                        <a:t>Il mondo intorno a me cambia troppo velocemente, non so cosa aspettarmi</a:t>
                      </a:r>
                    </a:p>
                    <a:p>
                      <a:pPr marL="0" algn="l" defTabSz="914400" rtl="0" eaLnBrk="1" fontAlgn="t" latinLnBrk="0" hangingPunct="1"/>
                      <a:endParaRPr lang="it-IT" sz="1400" b="0" i="0" u="none" strike="noStrike" kern="1200" dirty="0">
                        <a:solidFill>
                          <a:srgbClr val="000000"/>
                        </a:solidFill>
                        <a:effectLst/>
                        <a:latin typeface="+mn-lt"/>
                        <a:ea typeface="+mn-ea"/>
                        <a:cs typeface="+mn-cs"/>
                      </a:endParaRP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1799508"/>
                  </a:ext>
                </a:extLst>
              </a:tr>
              <a:tr h="944053">
                <a:tc>
                  <a:txBody>
                    <a:bodyPr/>
                    <a:lstStyle/>
                    <a:p>
                      <a:pPr marL="0" algn="l" defTabSz="914400" rtl="0" eaLnBrk="1" fontAlgn="t" latinLnBrk="0" hangingPunct="1"/>
                      <a:r>
                        <a:rPr lang="it-IT" sz="1400" b="0" i="0" u="none" strike="noStrike" kern="1200" dirty="0">
                          <a:solidFill>
                            <a:srgbClr val="000000"/>
                          </a:solidFill>
                          <a:effectLst/>
                          <a:latin typeface="+mn-lt"/>
                          <a:ea typeface="+mn-ea"/>
                          <a:cs typeface="+mn-cs"/>
                        </a:rPr>
                        <a:t>Altro</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3360541"/>
                  </a:ext>
                </a:extLst>
              </a:tr>
            </a:tbl>
          </a:graphicData>
        </a:graphic>
      </p:graphicFrame>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45979903-ABED-917C-B51D-6782B0BB3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6030647"/>
              </p:ext>
            </p:extLst>
          </p:nvPr>
        </p:nvGraphicFramePr>
        <p:xfrm>
          <a:off x="7226225" y="1126624"/>
          <a:ext cx="1990100" cy="3803808"/>
        </p:xfrm>
        <a:graphic>
          <a:graphicData uri="http://schemas.openxmlformats.org/drawingml/2006/chart">
            <c:chart xmlns:c="http://schemas.openxmlformats.org/drawingml/2006/chart" xmlns:r="http://schemas.openxmlformats.org/officeDocument/2006/relationships" r:id="rId3"/>
          </a:graphicData>
        </a:graphic>
      </p:graphicFrame>
      <p:sp>
        <p:nvSpPr>
          <p:cNvPr id="11" name="Background Box">
            <a:extLst>
              <a:ext uri="{FF2B5EF4-FFF2-40B4-BE49-F238E27FC236}">
                <a16:creationId xmlns:a16="http://schemas.microsoft.com/office/drawing/2014/main" id="{32563C56-BE2F-8C50-AE0D-6EA80DCD0AB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3" name="Base &amp; Source">
            <a:extLst>
              <a:ext uri="{FF2B5EF4-FFF2-40B4-BE49-F238E27FC236}">
                <a16:creationId xmlns:a16="http://schemas.microsoft.com/office/drawing/2014/main" id="{29AE18BA-CD82-2E16-F360-DBE0FC8635C0}"/>
              </a:ext>
              <a:ext uri="{C183D7F6-B498-43B3-948B-1728B52AA6E4}">
                <adec:decorative xmlns:adec="http://schemas.microsoft.com/office/drawing/2017/decorative" val="0"/>
              </a:ext>
            </a:extLst>
          </p:cNvPr>
          <p:cNvSpPr txBox="1">
            <a:spLocks/>
          </p:cNvSpPr>
          <p:nvPr/>
        </p:nvSpPr>
        <p:spPr>
          <a:xfrm>
            <a:off x="558800" y="5238930"/>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FT2.1. Non riesci ad immaginarti all’età di 50 anni soprattutto perché …?</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schemeClr val="bg1"/>
                </a:solidFill>
                <a:latin typeface="Barlow"/>
              </a:rPr>
              <a:t>Base: Chi ha risposto «Sicuramente no» e «probabilmente no» alla domanda FT1– Valori %</a:t>
            </a:r>
          </a:p>
        </p:txBody>
      </p:sp>
      <p:sp>
        <p:nvSpPr>
          <p:cNvPr id="29" name="Titolo 28">
            <a:extLst>
              <a:ext uri="{FF2B5EF4-FFF2-40B4-BE49-F238E27FC236}">
                <a16:creationId xmlns:a16="http://schemas.microsoft.com/office/drawing/2014/main" id="{5BECF50F-D472-2591-1912-0E311CC29578}"/>
              </a:ext>
            </a:extLst>
          </p:cNvPr>
          <p:cNvSpPr>
            <a:spLocks noGrp="1"/>
          </p:cNvSpPr>
          <p:nvPr>
            <p:ph type="title"/>
          </p:nvPr>
        </p:nvSpPr>
        <p:spPr>
          <a:xfrm>
            <a:off x="558800" y="311629"/>
            <a:ext cx="2450237" cy="715669"/>
          </a:xfrm>
        </p:spPr>
        <p:txBody>
          <a:bodyPr/>
          <a:lstStyle/>
          <a:p>
            <a:r>
              <a:rPr lang="it-IT" sz="2400" dirty="0"/>
              <a:t>Motivi di incertezza sul sé futuro</a:t>
            </a:r>
          </a:p>
        </p:txBody>
      </p:sp>
      <p:graphicFrame>
        <p:nvGraphicFramePr>
          <p:cNvPr id="10" name="Country Names">
            <a:extLst>
              <a:ext uri="{FF2B5EF4-FFF2-40B4-BE49-F238E27FC236}">
                <a16:creationId xmlns:a16="http://schemas.microsoft.com/office/drawing/2014/main" id="{485D080F-C86B-0CCC-9040-3FDD83F529E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89799628"/>
              </p:ext>
            </p:extLst>
          </p:nvPr>
        </p:nvGraphicFramePr>
        <p:xfrm>
          <a:off x="9319299" y="1126623"/>
          <a:ext cx="1428320" cy="3776212"/>
        </p:xfrm>
        <a:graphic>
          <a:graphicData uri="http://schemas.openxmlformats.org/drawingml/2006/table">
            <a:tbl>
              <a:tblPr firstRow="1">
                <a:tableStyleId>{5C22544A-7EE6-4342-B048-85BDC9FD1C3A}</a:tableStyleId>
              </a:tblPr>
              <a:tblGrid>
                <a:gridCol w="714160">
                  <a:extLst>
                    <a:ext uri="{9D8B030D-6E8A-4147-A177-3AD203B41FA5}">
                      <a16:colId xmlns:a16="http://schemas.microsoft.com/office/drawing/2014/main" val="1722477079"/>
                    </a:ext>
                  </a:extLst>
                </a:gridCol>
                <a:gridCol w="714160">
                  <a:extLst>
                    <a:ext uri="{9D8B030D-6E8A-4147-A177-3AD203B41FA5}">
                      <a16:colId xmlns:a16="http://schemas.microsoft.com/office/drawing/2014/main" val="2084723351"/>
                    </a:ext>
                  </a:extLst>
                </a:gridCol>
              </a:tblGrid>
              <a:tr h="944053">
                <a:tc>
                  <a:txBody>
                    <a:bodyPr/>
                    <a:lstStyle/>
                    <a:p>
                      <a:pPr algn="ctr" fontAlgn="ctr"/>
                      <a:r>
                        <a:rPr lang="it-IT" sz="1800" b="0" i="0" u="none" strike="noStrike" dirty="0">
                          <a:solidFill>
                            <a:srgbClr val="000000"/>
                          </a:solidFill>
                          <a:effectLst/>
                          <a:latin typeface="Barlow" panose="00000500000000000000" pitchFamily="2" charset="0"/>
                        </a:rPr>
                        <a:t>37</a:t>
                      </a:r>
                    </a:p>
                  </a:txBody>
                  <a:tcPr marL="6350" marR="6350" marT="635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800" b="1" i="0" u="none" strike="noStrike" dirty="0">
                          <a:solidFill>
                            <a:srgbClr val="000000"/>
                          </a:solidFill>
                          <a:effectLst/>
                          <a:latin typeface="Barlow" panose="00000500000000000000" pitchFamily="2" charset="0"/>
                        </a:rPr>
                        <a:t>50</a:t>
                      </a:r>
                    </a:p>
                  </a:txBody>
                  <a:tcPr marL="6350" marR="6350" marT="635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570579"/>
                  </a:ext>
                </a:extLst>
              </a:tr>
              <a:tr h="944053">
                <a:tc>
                  <a:txBody>
                    <a:bodyPr/>
                    <a:lstStyle/>
                    <a:p>
                      <a:pPr algn="ctr" fontAlgn="ctr"/>
                      <a:r>
                        <a:rPr lang="it-IT" sz="1800" b="1" i="0" u="none" strike="noStrike" dirty="0">
                          <a:solidFill>
                            <a:srgbClr val="000000"/>
                          </a:solidFill>
                          <a:effectLst/>
                          <a:latin typeface="Barlow" panose="00000500000000000000" pitchFamily="2" charset="0"/>
                        </a:rPr>
                        <a:t>34</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800" b="0" i="0" u="none" strike="noStrike" dirty="0">
                          <a:solidFill>
                            <a:srgbClr val="000000"/>
                          </a:solidFill>
                          <a:effectLst/>
                          <a:latin typeface="Barlow" panose="00000500000000000000" pitchFamily="2" charset="0"/>
                        </a:rPr>
                        <a:t>26</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703981"/>
                  </a:ext>
                </a:extLst>
              </a:tr>
              <a:tr h="944053">
                <a:tc>
                  <a:txBody>
                    <a:bodyPr/>
                    <a:lstStyle/>
                    <a:p>
                      <a:pPr algn="ctr" fontAlgn="ctr"/>
                      <a:r>
                        <a:rPr lang="it-IT" sz="1800" b="1" i="0" u="none" strike="noStrike" dirty="0">
                          <a:solidFill>
                            <a:srgbClr val="000000"/>
                          </a:solidFill>
                          <a:effectLst/>
                          <a:latin typeface="Barlow" panose="00000500000000000000" pitchFamily="2" charset="0"/>
                        </a:rPr>
                        <a:t>26</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800" b="0" i="0" u="none" strike="noStrike" dirty="0">
                          <a:solidFill>
                            <a:srgbClr val="000000"/>
                          </a:solidFill>
                          <a:effectLst/>
                          <a:latin typeface="Barlow" panose="00000500000000000000" pitchFamily="2" charset="0"/>
                        </a:rPr>
                        <a:t>23</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1799508"/>
                  </a:ext>
                </a:extLst>
              </a:tr>
              <a:tr h="944053">
                <a:tc>
                  <a:txBody>
                    <a:bodyPr/>
                    <a:lstStyle/>
                    <a:p>
                      <a:pPr algn="ctr" fontAlgn="ctr"/>
                      <a:r>
                        <a:rPr lang="it-IT" sz="1800" b="0" i="0" u="none" strike="noStrike">
                          <a:solidFill>
                            <a:srgbClr val="000000"/>
                          </a:solidFill>
                          <a:effectLst/>
                          <a:latin typeface="Barlow" panose="00000500000000000000" pitchFamily="2" charset="0"/>
                        </a:rPr>
                        <a:t>3</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it-IT" sz="1800" b="0" i="0" u="none" strike="noStrike" dirty="0">
                          <a:solidFill>
                            <a:srgbClr val="000000"/>
                          </a:solidFill>
                          <a:effectLst/>
                          <a:latin typeface="Barlow" panose="00000500000000000000" pitchFamily="2" charset="0"/>
                        </a:rPr>
                        <a:t>1</a:t>
                      </a:r>
                    </a:p>
                  </a:txBody>
                  <a:tcPr marL="6350" marR="6350" marT="6350" marB="0" anchor="ctr">
                    <a:lnL w="12700" cmpd="sng">
                      <a:noFill/>
                    </a:lnL>
                    <a:lnR w="12700" cmpd="sng">
                      <a:noFill/>
                    </a:lnR>
                    <a:lnT w="3175"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3360541"/>
                  </a:ext>
                </a:extLst>
              </a:tr>
            </a:tbl>
          </a:graphicData>
        </a:graphic>
      </p:graphicFrame>
      <p:pic>
        <p:nvPicPr>
          <p:cNvPr id="2" name="Elemento grafico 1" descr="Maschio contorno">
            <a:extLst>
              <a:ext uri="{FF2B5EF4-FFF2-40B4-BE49-F238E27FC236}">
                <a16:creationId xmlns:a16="http://schemas.microsoft.com/office/drawing/2014/main" id="{4FAA01E5-343C-24C0-4C45-3B9037E3F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5232" y="872731"/>
            <a:ext cx="457200" cy="457200"/>
          </a:xfrm>
          <a:prstGeom prst="rect">
            <a:avLst/>
          </a:prstGeom>
        </p:spPr>
      </p:pic>
      <p:pic>
        <p:nvPicPr>
          <p:cNvPr id="3" name="Elemento grafico 2" descr="Femmina contorno">
            <a:extLst>
              <a:ext uri="{FF2B5EF4-FFF2-40B4-BE49-F238E27FC236}">
                <a16:creationId xmlns:a16="http://schemas.microsoft.com/office/drawing/2014/main" id="{146F489D-5060-ECE5-DCA3-6D65F8A0B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3844" y="898023"/>
            <a:ext cx="457200" cy="457200"/>
          </a:xfrm>
          <a:prstGeom prst="rect">
            <a:avLst/>
          </a:prstGeom>
        </p:spPr>
      </p:pic>
      <p:sp>
        <p:nvSpPr>
          <p:cNvPr id="4" name="Placeholder">
            <a:extLst>
              <a:ext uri="{FF2B5EF4-FFF2-40B4-BE49-F238E27FC236}">
                <a16:creationId xmlns:a16="http://schemas.microsoft.com/office/drawing/2014/main" id="{4433CC28-0288-11A8-0613-CC4C4E44BD23}"/>
              </a:ext>
            </a:extLst>
          </p:cNvPr>
          <p:cNvSpPr txBox="1"/>
          <p:nvPr/>
        </p:nvSpPr>
        <p:spPr>
          <a:xfrm>
            <a:off x="524216" y="2194350"/>
            <a:ext cx="2353208" cy="161281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 perché mancano oggi tutta una serie di certezze</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44616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E4B04-9009-B38F-14E8-C30CB0D62EFD}"/>
            </a:ext>
          </a:extLst>
        </p:cNvPr>
        <p:cNvGrpSpPr/>
        <p:nvPr/>
      </p:nvGrpSpPr>
      <p:grpSpPr>
        <a:xfrm>
          <a:off x="0" y="0"/>
          <a:ext cx="0" cy="0"/>
          <a:chOff x="0" y="0"/>
          <a:chExt cx="0" cy="0"/>
        </a:xfrm>
      </p:grpSpPr>
      <p:graphicFrame>
        <p:nvGraphicFramePr>
          <p:cNvPr id="6" name="Table 13">
            <a:extLst>
              <a:ext uri="{FF2B5EF4-FFF2-40B4-BE49-F238E27FC236}">
                <a16:creationId xmlns:a16="http://schemas.microsoft.com/office/drawing/2014/main" id="{D1DF17A5-7457-42C1-E90A-13E125612211}"/>
              </a:ext>
            </a:extLst>
          </p:cNvPr>
          <p:cNvGraphicFramePr>
            <a:graphicFrameLocks noGrp="1"/>
          </p:cNvGraphicFramePr>
          <p:nvPr>
            <p:extLst>
              <p:ext uri="{D42A27DB-BD31-4B8C-83A1-F6EECF244321}">
                <p14:modId xmlns:p14="http://schemas.microsoft.com/office/powerpoint/2010/main" val="3958053283"/>
              </p:ext>
            </p:extLst>
          </p:nvPr>
        </p:nvGraphicFramePr>
        <p:xfrm>
          <a:off x="3568348" y="485366"/>
          <a:ext cx="7648292" cy="3004117"/>
        </p:xfrm>
        <a:graphic>
          <a:graphicData uri="http://schemas.openxmlformats.org/drawingml/2006/table">
            <a:tbl>
              <a:tblPr firstRow="1" bandRow="1"/>
              <a:tblGrid>
                <a:gridCol w="1750412">
                  <a:extLst>
                    <a:ext uri="{9D8B030D-6E8A-4147-A177-3AD203B41FA5}">
                      <a16:colId xmlns:a16="http://schemas.microsoft.com/office/drawing/2014/main" val="3464790470"/>
                    </a:ext>
                  </a:extLst>
                </a:gridCol>
                <a:gridCol w="277707">
                  <a:extLst>
                    <a:ext uri="{9D8B030D-6E8A-4147-A177-3AD203B41FA5}">
                      <a16:colId xmlns:a16="http://schemas.microsoft.com/office/drawing/2014/main" val="671894790"/>
                    </a:ext>
                  </a:extLst>
                </a:gridCol>
                <a:gridCol w="5620173">
                  <a:extLst>
                    <a:ext uri="{9D8B030D-6E8A-4147-A177-3AD203B41FA5}">
                      <a16:colId xmlns:a16="http://schemas.microsoft.com/office/drawing/2014/main" val="374924793"/>
                    </a:ext>
                  </a:extLst>
                </a:gridCol>
              </a:tblGrid>
              <a:tr h="639487">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98782632"/>
                  </a:ext>
                </a:extLst>
              </a:tr>
              <a:tr h="251162">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1056734">
                <a:tc>
                  <a:txBody>
                    <a:bodyPr/>
                    <a:lstStyle/>
                    <a:p>
                      <a:pPr algn="l" rtl="0" fontAlgn="t"/>
                      <a:r>
                        <a:rPr lang="it-IT" sz="1400" b="0" i="0" u="none" strike="noStrike" noProof="0" dirty="0">
                          <a:solidFill>
                            <a:srgbClr val="000000"/>
                          </a:solidFill>
                          <a:effectLst/>
                          <a:latin typeface="Barlow" panose="00000500000000000000" pitchFamily="2" charset="0"/>
                        </a:rPr>
                        <a:t>Nella vita, in generale</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105673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it-IT" sz="1400" b="0" i="0" u="none" strike="noStrike" noProof="0" dirty="0">
                          <a:solidFill>
                            <a:srgbClr val="000000"/>
                          </a:solidFill>
                          <a:effectLst/>
                          <a:latin typeface="Barlow" panose="00000500000000000000" pitchFamily="2" charset="0"/>
                        </a:rPr>
                        <a:t>Dal punto di vista lavorativo</a:t>
                      </a:r>
                    </a:p>
                    <a:p>
                      <a:pPr algn="l" rtl="0" fontAlgn="t"/>
                      <a:endParaRPr lang="it-IT" sz="14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788778019"/>
                  </a:ext>
                </a:extLst>
              </a:tr>
            </a:tbl>
          </a:graphicData>
        </a:graphic>
      </p:graphicFrame>
      <p:graphicFrame>
        <p:nvGraphicFramePr>
          <p:cNvPr id="25" name="Chart 20">
            <a:extLst>
              <a:ext uri="{FF2B5EF4-FFF2-40B4-BE49-F238E27FC236}">
                <a16:creationId xmlns:a16="http://schemas.microsoft.com/office/drawing/2014/main" id="{9AADC2D2-DD15-2013-B4C8-EC2E98BD3564}"/>
              </a:ext>
            </a:extLst>
          </p:cNvPr>
          <p:cNvGraphicFramePr/>
          <p:nvPr>
            <p:extLst>
              <p:ext uri="{D42A27DB-BD31-4B8C-83A1-F6EECF244321}">
                <p14:modId xmlns:p14="http://schemas.microsoft.com/office/powerpoint/2010/main" val="2109782928"/>
              </p:ext>
            </p:extLst>
          </p:nvPr>
        </p:nvGraphicFramePr>
        <p:xfrm>
          <a:off x="3729792" y="388562"/>
          <a:ext cx="7850731" cy="3886855"/>
        </p:xfrm>
        <a:graphic>
          <a:graphicData uri="http://schemas.openxmlformats.org/drawingml/2006/chart">
            <c:chart xmlns:c="http://schemas.openxmlformats.org/drawingml/2006/chart" xmlns:r="http://schemas.openxmlformats.org/officeDocument/2006/relationships" r:id="rId2"/>
          </a:graphicData>
        </a:graphic>
      </p:graphicFrame>
      <p:sp>
        <p:nvSpPr>
          <p:cNvPr id="10" name="Background Box">
            <a:extLst>
              <a:ext uri="{FF2B5EF4-FFF2-40B4-BE49-F238E27FC236}">
                <a16:creationId xmlns:a16="http://schemas.microsoft.com/office/drawing/2014/main" id="{2F105A31-0961-397B-404D-191783E77B67}"/>
              </a:ext>
              <a:ext uri="{C183D7F6-B498-43B3-948B-1728B52AA6E4}">
                <adec:decorative xmlns:adec="http://schemas.microsoft.com/office/drawing/2017/decorative" val="1"/>
              </a:ext>
            </a:extLst>
          </p:cNvPr>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D1E5E4A8-FEFE-FB35-3D04-22D421A7F0B6}"/>
              </a:ext>
            </a:extLst>
          </p:cNvPr>
          <p:cNvSpPr>
            <a:spLocks noGrp="1"/>
          </p:cNvSpPr>
          <p:nvPr>
            <p:ph type="title"/>
          </p:nvPr>
        </p:nvSpPr>
        <p:spPr>
          <a:xfrm>
            <a:off x="591413" y="400275"/>
            <a:ext cx="2450237" cy="715669"/>
          </a:xfrm>
        </p:spPr>
        <p:txBody>
          <a:bodyPr/>
          <a:lstStyle/>
          <a:p>
            <a:r>
              <a:rPr lang="it-IT" sz="2400" dirty="0">
                <a:solidFill>
                  <a:schemeClr val="bg1"/>
                </a:solidFill>
              </a:rPr>
              <a:t>Immaginarsi la soddisfazione futura</a:t>
            </a:r>
            <a:br>
              <a:rPr lang="it-IT" sz="2400" dirty="0">
                <a:solidFill>
                  <a:schemeClr val="bg1"/>
                </a:solidFill>
              </a:rPr>
            </a:br>
            <a:endParaRPr lang="it-IT" sz="2400" dirty="0">
              <a:solidFill>
                <a:schemeClr val="tx2"/>
              </a:solidFill>
            </a:endParaRPr>
          </a:p>
        </p:txBody>
      </p:sp>
      <p:sp>
        <p:nvSpPr>
          <p:cNvPr id="18" name="Base &amp; Source">
            <a:extLst>
              <a:ext uri="{FF2B5EF4-FFF2-40B4-BE49-F238E27FC236}">
                <a16:creationId xmlns:a16="http://schemas.microsoft.com/office/drawing/2014/main" id="{182A98F2-A003-5F53-96FE-2D679CD4D592}"/>
              </a:ext>
              <a:ext uri="{C183D7F6-B498-43B3-948B-1728B52AA6E4}">
                <adec:decorative xmlns:adec="http://schemas.microsoft.com/office/drawing/2017/decorative" val="0"/>
              </a:ext>
            </a:extLst>
          </p:cNvPr>
          <p:cNvSpPr txBox="1">
            <a:spLocks/>
          </p:cNvSpPr>
          <p:nvPr/>
        </p:nvSpPr>
        <p:spPr>
          <a:xfrm>
            <a:off x="597608" y="4898000"/>
            <a:ext cx="2216639" cy="61555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FT3.  Al di là che tu riesca o meno ad immaginarti, quando avrai 50 anni pensi che sarai una persona…?</a:t>
            </a:r>
            <a:r>
              <a:rPr kumimoji="0" lang="it-IT" sz="800" b="0" i="0" u="none" strike="noStrike" kern="1200" cap="none" spc="0" normalizeH="0" baseline="0" noProof="0" dirty="0">
                <a:ln>
                  <a:noFill/>
                </a:ln>
                <a:solidFill>
                  <a:prstClr val="white"/>
                </a:solidFill>
                <a:effectLst/>
                <a:uLnTx/>
                <a:uFillTx/>
                <a:latin typeface="Barlow"/>
                <a:ea typeface="+mn-ea"/>
                <a:cs typeface="+mn-cs"/>
              </a:rPr>
              <a:t>– FT4 Dal punto di vista lavorativo, quando avrai 50 anni pensi che sarai una persona..- Valori %</a:t>
            </a:r>
          </a:p>
        </p:txBody>
      </p:sp>
      <p:sp>
        <p:nvSpPr>
          <p:cNvPr id="7" name="CasellaDiTesto 6">
            <a:extLst>
              <a:ext uri="{FF2B5EF4-FFF2-40B4-BE49-F238E27FC236}">
                <a16:creationId xmlns:a16="http://schemas.microsoft.com/office/drawing/2014/main" id="{8EBDBCF7-11C3-E2FD-453B-F2A7B1F21EE7}"/>
              </a:ext>
            </a:extLst>
          </p:cNvPr>
          <p:cNvSpPr txBox="1"/>
          <p:nvPr/>
        </p:nvSpPr>
        <p:spPr>
          <a:xfrm>
            <a:off x="3568348" y="1293085"/>
            <a:ext cx="2008815" cy="174215"/>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100" dirty="0"/>
              <a:t>A 50 anni sarai una persona…</a:t>
            </a:r>
          </a:p>
        </p:txBody>
      </p:sp>
      <p:cxnSp>
        <p:nvCxnSpPr>
          <p:cNvPr id="15" name="Avg. Guess and Actual Underline">
            <a:extLst>
              <a:ext uri="{FF2B5EF4-FFF2-40B4-BE49-F238E27FC236}">
                <a16:creationId xmlns:a16="http://schemas.microsoft.com/office/drawing/2014/main" id="{135CCE35-22F5-433A-F1A8-392B44A13CE8}"/>
              </a:ext>
              <a:ext uri="{C183D7F6-B498-43B3-948B-1728B52AA6E4}">
                <adec:decorative xmlns:adec="http://schemas.microsoft.com/office/drawing/2017/decorative" val="1"/>
              </a:ext>
            </a:extLst>
          </p:cNvPr>
          <p:cNvCxnSpPr>
            <a:cxnSpLocks/>
          </p:cNvCxnSpPr>
          <p:nvPr/>
        </p:nvCxnSpPr>
        <p:spPr>
          <a:xfrm>
            <a:off x="3509909" y="1507167"/>
            <a:ext cx="1799008"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 name="Table 13">
            <a:extLst>
              <a:ext uri="{FF2B5EF4-FFF2-40B4-BE49-F238E27FC236}">
                <a16:creationId xmlns:a16="http://schemas.microsoft.com/office/drawing/2014/main" id="{4EA1CF1F-30BF-E160-EAA1-BF1ED388BE60}"/>
              </a:ext>
            </a:extLst>
          </p:cNvPr>
          <p:cNvGraphicFramePr>
            <a:graphicFrameLocks noGrp="1"/>
          </p:cNvGraphicFramePr>
          <p:nvPr>
            <p:extLst>
              <p:ext uri="{D42A27DB-BD31-4B8C-83A1-F6EECF244321}">
                <p14:modId xmlns:p14="http://schemas.microsoft.com/office/powerpoint/2010/main" val="1508102285"/>
              </p:ext>
            </p:extLst>
          </p:nvPr>
        </p:nvGraphicFramePr>
        <p:xfrm>
          <a:off x="3568348" y="4020457"/>
          <a:ext cx="7648294" cy="2080301"/>
        </p:xfrm>
        <a:graphic>
          <a:graphicData uri="http://schemas.openxmlformats.org/drawingml/2006/table">
            <a:tbl>
              <a:tblPr firstRow="1" bandRow="1"/>
              <a:tblGrid>
                <a:gridCol w="1915358">
                  <a:extLst>
                    <a:ext uri="{9D8B030D-6E8A-4147-A177-3AD203B41FA5}">
                      <a16:colId xmlns:a16="http://schemas.microsoft.com/office/drawing/2014/main" val="3464790470"/>
                    </a:ext>
                  </a:extLst>
                </a:gridCol>
                <a:gridCol w="219668">
                  <a:extLst>
                    <a:ext uri="{9D8B030D-6E8A-4147-A177-3AD203B41FA5}">
                      <a16:colId xmlns:a16="http://schemas.microsoft.com/office/drawing/2014/main" val="671894790"/>
                    </a:ext>
                  </a:extLst>
                </a:gridCol>
                <a:gridCol w="918878">
                  <a:extLst>
                    <a:ext uri="{9D8B030D-6E8A-4147-A177-3AD203B41FA5}">
                      <a16:colId xmlns:a16="http://schemas.microsoft.com/office/drawing/2014/main" val="585922317"/>
                    </a:ext>
                  </a:extLst>
                </a:gridCol>
                <a:gridCol w="918878">
                  <a:extLst>
                    <a:ext uri="{9D8B030D-6E8A-4147-A177-3AD203B41FA5}">
                      <a16:colId xmlns:a16="http://schemas.microsoft.com/office/drawing/2014/main" val="3983673510"/>
                    </a:ext>
                  </a:extLst>
                </a:gridCol>
                <a:gridCol w="918878">
                  <a:extLst>
                    <a:ext uri="{9D8B030D-6E8A-4147-A177-3AD203B41FA5}">
                      <a16:colId xmlns:a16="http://schemas.microsoft.com/office/drawing/2014/main" val="515498969"/>
                    </a:ext>
                  </a:extLst>
                </a:gridCol>
                <a:gridCol w="918878">
                  <a:extLst>
                    <a:ext uri="{9D8B030D-6E8A-4147-A177-3AD203B41FA5}">
                      <a16:colId xmlns:a16="http://schemas.microsoft.com/office/drawing/2014/main" val="1209695549"/>
                    </a:ext>
                  </a:extLst>
                </a:gridCol>
                <a:gridCol w="918878">
                  <a:extLst>
                    <a:ext uri="{9D8B030D-6E8A-4147-A177-3AD203B41FA5}">
                      <a16:colId xmlns:a16="http://schemas.microsoft.com/office/drawing/2014/main" val="1366916126"/>
                    </a:ext>
                  </a:extLst>
                </a:gridCol>
                <a:gridCol w="918878">
                  <a:extLst>
                    <a:ext uri="{9D8B030D-6E8A-4147-A177-3AD203B41FA5}">
                      <a16:colId xmlns:a16="http://schemas.microsoft.com/office/drawing/2014/main" val="2410274214"/>
                    </a:ext>
                  </a:extLst>
                </a:gridCol>
              </a:tblGrid>
              <a:tr h="278375">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extLst>
                  <a:ext uri="{0D108BD9-81ED-4DB2-BD59-A6C34878D82A}">
                    <a16:rowId xmlns:a16="http://schemas.microsoft.com/office/drawing/2014/main" val="898782632"/>
                  </a:ext>
                </a:extLst>
              </a:tr>
              <a:tr h="173540">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100" b="1" i="0" u="none" strike="noStrike" noProof="0" dirty="0">
                          <a:solidFill>
                            <a:srgbClr val="000000"/>
                          </a:solidFill>
                          <a:effectLst/>
                          <a:latin typeface="Barlow" panose="00000500000000000000" pitchFamily="2" charset="0"/>
                        </a:rPr>
                        <a:t>Tot.</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100" b="1"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100" b="1"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100" b="1" i="0" u="none" strike="noStrike" noProof="0" dirty="0">
                          <a:solidFill>
                            <a:srgbClr val="000000"/>
                          </a:solidFill>
                          <a:effectLst/>
                          <a:latin typeface="Barlow" panose="00000500000000000000" pitchFamily="2" charset="0"/>
                        </a:rPr>
                        <a:t>Laurea</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100" b="1" i="0" u="none" strike="noStrike" noProof="0" dirty="0">
                          <a:solidFill>
                            <a:srgbClr val="000000"/>
                          </a:solidFill>
                          <a:effectLst/>
                          <a:latin typeface="Barlow" panose="00000500000000000000" pitchFamily="2" charset="0"/>
                        </a:rPr>
                        <a:t>Diploma</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100" b="1" i="0" u="none" strike="noStrike" noProof="0" dirty="0">
                          <a:solidFill>
                            <a:srgbClr val="000000"/>
                          </a:solidFill>
                          <a:effectLst/>
                          <a:latin typeface="Barlow" panose="00000500000000000000" pitchFamily="2" charset="0"/>
                        </a:rPr>
                        <a:t>Licenzia media</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730148">
                <a:tc>
                  <a:txBody>
                    <a:bodyPr/>
                    <a:lstStyle/>
                    <a:p>
                      <a:pPr algn="l" rtl="0" fontAlgn="t"/>
                      <a:r>
                        <a:rPr lang="it-IT" sz="1400" b="0" i="0" u="none" strike="noStrike" noProof="0" dirty="0">
                          <a:solidFill>
                            <a:srgbClr val="000000"/>
                          </a:solidFill>
                          <a:effectLst/>
                          <a:latin typeface="Barlow" panose="00000500000000000000" pitchFamily="2" charset="0"/>
                        </a:rPr>
                        <a:t>Nella vita, in generale</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i="0" u="none" strike="noStrike" kern="1200" noProof="0" dirty="0">
                          <a:solidFill>
                            <a:schemeClr val="tx2"/>
                          </a:solidFill>
                          <a:effectLst/>
                          <a:latin typeface="+mn-lt"/>
                          <a:ea typeface="+mn-ea"/>
                          <a:cs typeface="+mn-cs"/>
                        </a:rPr>
                        <a:t>72</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noProof="0" dirty="0">
                          <a:solidFill>
                            <a:schemeClr val="tx1"/>
                          </a:solidFill>
                          <a:effectLst/>
                          <a:latin typeface="+mn-lt"/>
                          <a:ea typeface="+mn-ea"/>
                          <a:cs typeface="+mn-cs"/>
                        </a:rPr>
                        <a:t>74</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noProof="0" dirty="0">
                          <a:solidFill>
                            <a:schemeClr val="tx1"/>
                          </a:solidFill>
                          <a:effectLst/>
                          <a:latin typeface="+mn-lt"/>
                          <a:ea typeface="+mn-ea"/>
                          <a:cs typeface="+mn-cs"/>
                        </a:rPr>
                        <a:t>69</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rgbClr val="000000"/>
                          </a:solidFill>
                          <a:effectLst/>
                          <a:latin typeface="Barlow" panose="00000500000000000000" pitchFamily="2" charset="0"/>
                        </a:rPr>
                        <a:t>77</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0" i="0" u="none" strike="noStrike" dirty="0">
                          <a:solidFill>
                            <a:srgbClr val="000000"/>
                          </a:solidFill>
                          <a:effectLst/>
                          <a:latin typeface="Barlow" panose="00000500000000000000" pitchFamily="2" charset="0"/>
                        </a:rPr>
                        <a:t>71</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0" i="0" u="none" strike="noStrike" dirty="0">
                          <a:solidFill>
                            <a:srgbClr val="000000"/>
                          </a:solidFill>
                          <a:effectLst/>
                          <a:latin typeface="Barlow" panose="00000500000000000000" pitchFamily="2" charset="0"/>
                        </a:rPr>
                        <a:t>69</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73014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it-IT" sz="1400" b="0" i="0" u="none" strike="noStrike" noProof="0" dirty="0">
                          <a:solidFill>
                            <a:srgbClr val="000000"/>
                          </a:solidFill>
                          <a:effectLst/>
                          <a:latin typeface="Barlow" panose="00000500000000000000" pitchFamily="2" charset="0"/>
                        </a:rPr>
                        <a:t>Dal punto di vista lavorativo</a:t>
                      </a:r>
                    </a:p>
                    <a:p>
                      <a:pPr algn="l" rtl="0" fontAlgn="t"/>
                      <a:endParaRPr lang="it-IT" sz="14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i="0" u="none" strike="noStrike" kern="1200" noProof="0" dirty="0">
                          <a:solidFill>
                            <a:schemeClr val="tx2"/>
                          </a:solidFill>
                          <a:effectLst/>
                          <a:latin typeface="+mn-lt"/>
                          <a:ea typeface="+mn-ea"/>
                          <a:cs typeface="+mn-cs"/>
                        </a:rPr>
                        <a:t>66</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noProof="0" dirty="0">
                          <a:solidFill>
                            <a:schemeClr val="tx1"/>
                          </a:solidFill>
                          <a:effectLst/>
                          <a:latin typeface="+mn-lt"/>
                          <a:ea typeface="+mn-ea"/>
                          <a:cs typeface="+mn-cs"/>
                        </a:rPr>
                        <a:t>68</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noProof="0" dirty="0">
                          <a:solidFill>
                            <a:schemeClr val="tx1"/>
                          </a:solidFill>
                          <a:effectLst/>
                          <a:latin typeface="+mn-lt"/>
                          <a:ea typeface="+mn-ea"/>
                          <a:cs typeface="+mn-cs"/>
                        </a:rPr>
                        <a:t>64</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rgbClr val="000000"/>
                          </a:solidFill>
                          <a:effectLst/>
                          <a:latin typeface="Barlow" panose="00000500000000000000" pitchFamily="2" charset="0"/>
                        </a:rPr>
                        <a:t>72</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0" i="0" u="none" strike="noStrike" dirty="0">
                          <a:solidFill>
                            <a:srgbClr val="000000"/>
                          </a:solidFill>
                          <a:effectLst/>
                          <a:latin typeface="Barlow" panose="00000500000000000000" pitchFamily="2" charset="0"/>
                        </a:rPr>
                        <a:t>67</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0" i="0" u="none" strike="noStrike" dirty="0">
                          <a:solidFill>
                            <a:srgbClr val="000000"/>
                          </a:solidFill>
                          <a:effectLst/>
                          <a:latin typeface="Barlow" panose="00000500000000000000" pitchFamily="2" charset="0"/>
                        </a:rPr>
                        <a:t>60</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778019"/>
                  </a:ext>
                </a:extLst>
              </a:tr>
            </a:tbl>
          </a:graphicData>
        </a:graphic>
      </p:graphicFrame>
      <p:graphicFrame>
        <p:nvGraphicFramePr>
          <p:cNvPr id="9" name="Tabella 8">
            <a:extLst>
              <a:ext uri="{FF2B5EF4-FFF2-40B4-BE49-F238E27FC236}">
                <a16:creationId xmlns:a16="http://schemas.microsoft.com/office/drawing/2014/main" id="{4B1EE38D-3666-50D5-59DC-504382E20F94}"/>
              </a:ext>
            </a:extLst>
          </p:cNvPr>
          <p:cNvGraphicFramePr>
            <a:graphicFrameLocks noGrp="1"/>
          </p:cNvGraphicFramePr>
          <p:nvPr>
            <p:extLst>
              <p:ext uri="{D42A27DB-BD31-4B8C-83A1-F6EECF244321}">
                <p14:modId xmlns:p14="http://schemas.microsoft.com/office/powerpoint/2010/main" val="1737659474"/>
              </p:ext>
            </p:extLst>
          </p:nvPr>
        </p:nvGraphicFramePr>
        <p:xfrm>
          <a:off x="7406461" y="3452448"/>
          <a:ext cx="2102015" cy="433578"/>
        </p:xfrm>
        <a:graphic>
          <a:graphicData uri="http://schemas.openxmlformats.org/drawingml/2006/table">
            <a:tbl>
              <a:tblPr firstRow="1">
                <a:tableStyleId>{5C22544A-7EE6-4342-B048-85BDC9FD1C3A}</a:tableStyleId>
              </a:tblPr>
              <a:tblGrid>
                <a:gridCol w="2102015">
                  <a:extLst>
                    <a:ext uri="{9D8B030D-6E8A-4147-A177-3AD203B41FA5}">
                      <a16:colId xmlns:a16="http://schemas.microsoft.com/office/drawing/2014/main" val="3914173369"/>
                    </a:ext>
                  </a:extLst>
                </a:gridCol>
              </a:tblGrid>
              <a:tr h="433578">
                <a:tc>
                  <a:txBody>
                    <a:bodyPr/>
                    <a:lstStyle/>
                    <a:p>
                      <a:pPr marL="0" algn="ctr" defTabSz="914400" rtl="0" eaLnBrk="1" fontAlgn="t" latinLnBrk="0" hangingPunct="1"/>
                      <a:r>
                        <a:rPr lang="it-IT" sz="1200" b="1" i="0" u="none" strike="noStrike" kern="1200" dirty="0">
                          <a:solidFill>
                            <a:schemeClr val="tx2"/>
                          </a:solidFill>
                          <a:effectLst/>
                          <a:latin typeface="Barlow" panose="00000500000000000000" pitchFamily="2" charset="0"/>
                          <a:ea typeface="+mn-ea"/>
                          <a:cs typeface="+mn-cs"/>
                        </a:rPr>
                        <a:t>«Completamente» + «Abbastanza» soddisfatti/e»</a:t>
                      </a:r>
                      <a:endParaRPr lang="it-IT" sz="1100" b="1" i="0" u="none" strike="noStrike" kern="1200" dirty="0">
                        <a:solidFill>
                          <a:schemeClr val="tx2"/>
                        </a:solidFill>
                        <a:effectLst/>
                        <a:latin typeface="Barlow" panose="00000500000000000000" pitchFamily="2" charset="0"/>
                        <a:ea typeface="+mn-ea"/>
                        <a:cs typeface="+mn-cs"/>
                      </a:endParaRPr>
                    </a:p>
                  </a:txBody>
                  <a:tcPr marL="6350" marR="6350" marT="635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1388135"/>
                  </a:ext>
                </a:extLst>
              </a:tr>
            </a:tbl>
          </a:graphicData>
        </a:graphic>
      </p:graphicFrame>
      <p:cxnSp>
        <p:nvCxnSpPr>
          <p:cNvPr id="13" name="Avg. Guess and Actual Underline">
            <a:extLst>
              <a:ext uri="{FF2B5EF4-FFF2-40B4-BE49-F238E27FC236}">
                <a16:creationId xmlns:a16="http://schemas.microsoft.com/office/drawing/2014/main" id="{06ED836C-0F71-AC46-5CE7-9223F9E65836}"/>
              </a:ext>
              <a:ext uri="{C183D7F6-B498-43B3-948B-1728B52AA6E4}">
                <adec:decorative xmlns:adec="http://schemas.microsoft.com/office/drawing/2017/decorative" val="1"/>
              </a:ext>
            </a:extLst>
          </p:cNvPr>
          <p:cNvCxnSpPr>
            <a:cxnSpLocks/>
          </p:cNvCxnSpPr>
          <p:nvPr/>
        </p:nvCxnSpPr>
        <p:spPr>
          <a:xfrm>
            <a:off x="7523725" y="3945516"/>
            <a:ext cx="1984751"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16" name="Elemento grafico 15" descr="Maschio contorno">
            <a:extLst>
              <a:ext uri="{FF2B5EF4-FFF2-40B4-BE49-F238E27FC236}">
                <a16:creationId xmlns:a16="http://schemas.microsoft.com/office/drawing/2014/main" id="{A8F414A4-6B40-0A2E-162B-0B9DE7417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5238" y="4155427"/>
            <a:ext cx="457200" cy="457200"/>
          </a:xfrm>
          <a:prstGeom prst="rect">
            <a:avLst/>
          </a:prstGeom>
        </p:spPr>
      </p:pic>
      <p:pic>
        <p:nvPicPr>
          <p:cNvPr id="20" name="Elemento grafico 19" descr="Femmina contorno">
            <a:extLst>
              <a:ext uri="{FF2B5EF4-FFF2-40B4-BE49-F238E27FC236}">
                <a16:creationId xmlns:a16="http://schemas.microsoft.com/office/drawing/2014/main" id="{F3A0A181-2C38-7158-5654-65E8AC4913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1569" y="4185172"/>
            <a:ext cx="457200" cy="457200"/>
          </a:xfrm>
          <a:prstGeom prst="rect">
            <a:avLst/>
          </a:prstGeom>
        </p:spPr>
      </p:pic>
      <p:sp>
        <p:nvSpPr>
          <p:cNvPr id="2" name="Placeholder">
            <a:extLst>
              <a:ext uri="{FF2B5EF4-FFF2-40B4-BE49-F238E27FC236}">
                <a16:creationId xmlns:a16="http://schemas.microsoft.com/office/drawing/2014/main" id="{1793EDFA-36C3-7CE6-BABE-EE459E6DDE9B}"/>
              </a:ext>
            </a:extLst>
          </p:cNvPr>
          <p:cNvSpPr txBox="1"/>
          <p:nvPr/>
        </p:nvSpPr>
        <p:spPr>
          <a:xfrm>
            <a:off x="524216" y="2194350"/>
            <a:ext cx="2353208" cy="202645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tx2">
                    <a:lumMod val="20000"/>
                    <a:lumOff val="80000"/>
                  </a:schemeClr>
                </a:solidFill>
                <a:latin typeface="Barlow"/>
                <a:cs typeface="Barlow"/>
              </a:rPr>
              <a:t>Non rinunciano alla felicità, soprattutto fuori dall’ambito lavorativo</a:t>
            </a:r>
            <a:endParaRPr kumimoji="0" lang="it-IT" sz="24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285347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B8307-C1AA-6F40-415E-C171B9CCBCE3}"/>
            </a:ext>
          </a:extLst>
        </p:cNvPr>
        <p:cNvGrpSpPr/>
        <p:nvPr/>
      </p:nvGrpSpPr>
      <p:grpSpPr>
        <a:xfrm>
          <a:off x="0" y="0"/>
          <a:ext cx="0" cy="0"/>
          <a:chOff x="0" y="0"/>
          <a:chExt cx="0" cy="0"/>
        </a:xfrm>
      </p:grpSpPr>
      <p:pic>
        <p:nvPicPr>
          <p:cNvPr id="7" name="Picture Placeholder" descr="Persone che alzano le mani">
            <a:extLst>
              <a:ext uri="{FF2B5EF4-FFF2-40B4-BE49-F238E27FC236}">
                <a16:creationId xmlns:a16="http://schemas.microsoft.com/office/drawing/2014/main" id="{E5924413-B5BC-3683-9FB6-6A659AAE6959}"/>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4" name="Gradient">
            <a:extLst>
              <a:ext uri="{FF2B5EF4-FFF2-40B4-BE49-F238E27FC236}">
                <a16:creationId xmlns:a16="http://schemas.microsoft.com/office/drawing/2014/main" id="{88564735-6712-A9AC-9471-3020783DBE19}"/>
              </a:ext>
              <a:ext uri="{C183D7F6-B498-43B3-948B-1728B52AA6E4}">
                <adec:decorative xmlns:adec="http://schemas.microsoft.com/office/drawing/2017/decorative" val="1"/>
              </a:ext>
            </a:extLst>
          </p:cNvPr>
          <p:cNvSpPr/>
          <p:nvPr/>
        </p:nvSpPr>
        <p:spPr bwMode="hidden">
          <a:xfrm flipV="1">
            <a:off x="1" y="1"/>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a:extLst>
              <a:ext uri="{FF2B5EF4-FFF2-40B4-BE49-F238E27FC236}">
                <a16:creationId xmlns:a16="http://schemas.microsoft.com/office/drawing/2014/main" id="{BC46025B-CB6E-71F7-C360-DD41FCCF2D38}"/>
              </a:ext>
            </a:extLst>
          </p:cNvPr>
          <p:cNvSpPr>
            <a:spLocks noGrp="1"/>
          </p:cNvSpPr>
          <p:nvPr>
            <p:ph type="title"/>
          </p:nvPr>
        </p:nvSpPr>
        <p:spPr>
          <a:xfrm>
            <a:off x="431999" y="1350000"/>
            <a:ext cx="7616625" cy="715669"/>
          </a:xfrm>
        </p:spPr>
        <p:txBody>
          <a:bodyPr/>
          <a:lstStyle/>
          <a:p>
            <a:r>
              <a:rPr lang="it-IT" noProof="0" dirty="0"/>
              <a:t>LA Sfera dei valori e della partecipazione sociale</a:t>
            </a:r>
          </a:p>
        </p:txBody>
      </p:sp>
      <p:sp>
        <p:nvSpPr>
          <p:cNvPr id="3" name="Parallelogram">
            <a:extLst>
              <a:ext uri="{FF2B5EF4-FFF2-40B4-BE49-F238E27FC236}">
                <a16:creationId xmlns:a16="http://schemas.microsoft.com/office/drawing/2014/main" id="{EA682572-2BDF-1406-5647-16BE7E36D59C}"/>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ea typeface="+mn-ea"/>
              <a:cs typeface="+mn-cs"/>
            </a:endParaRPr>
          </a:p>
        </p:txBody>
      </p:sp>
      <p:sp>
        <p:nvSpPr>
          <p:cNvPr id="2" name="Slide Number">
            <a:extLst>
              <a:ext uri="{FF2B5EF4-FFF2-40B4-BE49-F238E27FC236}">
                <a16:creationId xmlns:a16="http://schemas.microsoft.com/office/drawing/2014/main" id="{95708F68-3457-086D-4CBD-3E135571F90C}"/>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16</a:t>
            </a:fld>
            <a:endParaRPr lang="en-GB" sz="900" dirty="0"/>
          </a:p>
        </p:txBody>
      </p:sp>
      <p:pic>
        <p:nvPicPr>
          <p:cNvPr id="20" name="Ipsos Logo">
            <a:extLst>
              <a:ext uri="{FF2B5EF4-FFF2-40B4-BE49-F238E27FC236}">
                <a16:creationId xmlns:a16="http://schemas.microsoft.com/office/drawing/2014/main" id="{3ACF75BA-52A8-36B2-1128-C4133AFF677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
        <p:nvSpPr>
          <p:cNvPr id="5" name="object 9">
            <a:extLst>
              <a:ext uri="{FF2B5EF4-FFF2-40B4-BE49-F238E27FC236}">
                <a16:creationId xmlns:a16="http://schemas.microsoft.com/office/drawing/2014/main" id="{7936E021-FFAD-7B53-34D5-D742498C1AEF}"/>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3323475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19A0-DD21-0C69-7872-4093A1DC8BE7}"/>
            </a:ext>
          </a:extLst>
        </p:cNvPr>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A121CA82-9E86-C891-FFA9-F3A3A95B765B}"/>
              </a:ext>
            </a:extLst>
          </p:cNvPr>
          <p:cNvGraphicFramePr>
            <a:graphicFrameLocks/>
          </p:cNvGraphicFramePr>
          <p:nvPr>
            <p:extLst>
              <p:ext uri="{D42A27DB-BD31-4B8C-83A1-F6EECF244321}">
                <p14:modId xmlns:p14="http://schemas.microsoft.com/office/powerpoint/2010/main" val="3762664825"/>
              </p:ext>
            </p:extLst>
          </p:nvPr>
        </p:nvGraphicFramePr>
        <p:xfrm>
          <a:off x="4058042" y="799784"/>
          <a:ext cx="6567778" cy="4681220"/>
        </p:xfrm>
        <a:graphic>
          <a:graphicData uri="http://schemas.openxmlformats.org/drawingml/2006/table">
            <a:tbl>
              <a:tblPr firstRow="1" bandRow="1"/>
              <a:tblGrid>
                <a:gridCol w="3872285">
                  <a:extLst>
                    <a:ext uri="{9D8B030D-6E8A-4147-A177-3AD203B41FA5}">
                      <a16:colId xmlns:a16="http://schemas.microsoft.com/office/drawing/2014/main" val="1095845452"/>
                    </a:ext>
                  </a:extLst>
                </a:gridCol>
                <a:gridCol w="135172">
                  <a:extLst>
                    <a:ext uri="{9D8B030D-6E8A-4147-A177-3AD203B41FA5}">
                      <a16:colId xmlns:a16="http://schemas.microsoft.com/office/drawing/2014/main" val="1270955189"/>
                    </a:ext>
                  </a:extLst>
                </a:gridCol>
                <a:gridCol w="1248355">
                  <a:extLst>
                    <a:ext uri="{9D8B030D-6E8A-4147-A177-3AD203B41FA5}">
                      <a16:colId xmlns:a16="http://schemas.microsoft.com/office/drawing/2014/main" val="2670570098"/>
                    </a:ext>
                  </a:extLst>
                </a:gridCol>
                <a:gridCol w="103367">
                  <a:extLst>
                    <a:ext uri="{9D8B030D-6E8A-4147-A177-3AD203B41FA5}">
                      <a16:colId xmlns:a16="http://schemas.microsoft.com/office/drawing/2014/main" val="3826905508"/>
                    </a:ext>
                  </a:extLst>
                </a:gridCol>
                <a:gridCol w="564543">
                  <a:extLst>
                    <a:ext uri="{9D8B030D-6E8A-4147-A177-3AD203B41FA5}">
                      <a16:colId xmlns:a16="http://schemas.microsoft.com/office/drawing/2014/main" val="7121107"/>
                    </a:ext>
                  </a:extLst>
                </a:gridCol>
                <a:gridCol w="564543">
                  <a:extLst>
                    <a:ext uri="{9D8B030D-6E8A-4147-A177-3AD203B41FA5}">
                      <a16:colId xmlns:a16="http://schemas.microsoft.com/office/drawing/2014/main" val="3471351813"/>
                    </a:ext>
                  </a:extLst>
                </a:gridCol>
                <a:gridCol w="79513">
                  <a:extLst>
                    <a:ext uri="{9D8B030D-6E8A-4147-A177-3AD203B41FA5}">
                      <a16:colId xmlns:a16="http://schemas.microsoft.com/office/drawing/2014/main" val="3981772466"/>
                    </a:ext>
                  </a:extLst>
                </a:gridCol>
              </a:tblGrid>
              <a:tr h="463550">
                <a:tc>
                  <a:txBody>
                    <a:bodyPr/>
                    <a:lstStyle/>
                    <a:p>
                      <a:pPr algn="l" fontAlgn="ctr"/>
                      <a:r>
                        <a:rPr lang="it-IT" sz="1100" b="1" i="0" u="none" strike="noStrike" dirty="0">
                          <a:solidFill>
                            <a:srgbClr val="000000"/>
                          </a:solidFill>
                          <a:effectLst/>
                          <a:latin typeface="Barlow" panose="00000500000000000000" pitchFamily="2" charset="0"/>
                        </a:rPr>
                        <a:t>Benessere</a:t>
                      </a:r>
                      <a:r>
                        <a:rPr lang="it-IT" sz="1100" b="0" i="0" u="none" strike="noStrike" dirty="0">
                          <a:solidFill>
                            <a:srgbClr val="000000"/>
                          </a:solidFill>
                          <a:effectLst/>
                          <a:latin typeface="Barlow" panose="00000500000000000000" pitchFamily="2" charset="0"/>
                        </a:rPr>
                        <a:t>: ricerca vita equilibrata, salute fisica e mentale, serenità, appagamento</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44</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51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4903538"/>
                  </a:ext>
                </a:extLst>
              </a:tr>
              <a:tr h="463550">
                <a:tc>
                  <a:txBody>
                    <a:bodyPr/>
                    <a:lstStyle/>
                    <a:p>
                      <a:pPr algn="l" fontAlgn="ctr"/>
                      <a:r>
                        <a:rPr lang="it-IT" sz="1100" b="1" i="0" u="none" strike="noStrike" dirty="0">
                          <a:solidFill>
                            <a:srgbClr val="000000"/>
                          </a:solidFill>
                          <a:effectLst/>
                          <a:latin typeface="Barlow" panose="00000500000000000000" pitchFamily="2" charset="0"/>
                        </a:rPr>
                        <a:t>Famiglia e reti di amicizia</a:t>
                      </a:r>
                      <a:r>
                        <a:rPr lang="it-IT" sz="1100" b="0" i="0" u="none" strike="noStrike" dirty="0">
                          <a:solidFill>
                            <a:srgbClr val="000000"/>
                          </a:solidFill>
                          <a:effectLst/>
                          <a:latin typeface="Barlow" panose="00000500000000000000" pitchFamily="2" charset="0"/>
                        </a:rPr>
                        <a:t>: importanza legami familiari (incluse famiglie di scelta), supporto emotivo, relazioni significative, supporto reciproco, condivisione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43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51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02206"/>
                  </a:ext>
                </a:extLst>
              </a:tr>
              <a:tr h="463550">
                <a:tc>
                  <a:txBody>
                    <a:bodyPr/>
                    <a:lstStyle/>
                    <a:p>
                      <a:pPr algn="l" fontAlgn="ctr"/>
                      <a:r>
                        <a:rPr lang="it-IT" sz="1100" b="1" i="0" u="none" strike="noStrike" dirty="0">
                          <a:solidFill>
                            <a:srgbClr val="000000"/>
                          </a:solidFill>
                          <a:effectLst/>
                          <a:latin typeface="Barlow" panose="00000500000000000000" pitchFamily="2" charset="0"/>
                        </a:rPr>
                        <a:t>Realizzazione personale</a:t>
                      </a:r>
                      <a:r>
                        <a:rPr lang="it-IT" sz="1100" b="0" i="0" u="none" strike="noStrike" dirty="0">
                          <a:solidFill>
                            <a:srgbClr val="000000"/>
                          </a:solidFill>
                          <a:effectLst/>
                          <a:latin typeface="Barlow" panose="00000500000000000000" pitchFamily="2" charset="0"/>
                        </a:rPr>
                        <a:t>: desiderio crescita personale, raggiungimento obiettivi e sviluppo proprio potenziale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40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37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463550">
                <a:tc>
                  <a:txBody>
                    <a:bodyPr/>
                    <a:lstStyle/>
                    <a:p>
                      <a:pPr algn="l" fontAlgn="ctr"/>
                      <a:r>
                        <a:rPr lang="it-IT" sz="1100" b="1" i="0" u="none" strike="noStrike" dirty="0">
                          <a:solidFill>
                            <a:srgbClr val="000000"/>
                          </a:solidFill>
                          <a:effectLst/>
                          <a:latin typeface="Barlow" panose="00000500000000000000" pitchFamily="2" charset="0"/>
                        </a:rPr>
                        <a:t>Autenticità</a:t>
                      </a:r>
                      <a:r>
                        <a:rPr lang="it-IT" sz="1100" b="0" i="0" u="none" strike="noStrike" dirty="0">
                          <a:solidFill>
                            <a:srgbClr val="000000"/>
                          </a:solidFill>
                          <a:effectLst/>
                          <a:latin typeface="Barlow" panose="00000500000000000000" pitchFamily="2" charset="0"/>
                        </a:rPr>
                        <a:t>: essere come si vuole, senza filtri o maschere, esprimendo la propria individualità</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23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165493"/>
                  </a:ext>
                </a:extLst>
              </a:tr>
              <a:tr h="463550">
                <a:tc>
                  <a:txBody>
                    <a:bodyPr/>
                    <a:lstStyle/>
                    <a:p>
                      <a:pPr algn="l" fontAlgn="ctr"/>
                      <a:r>
                        <a:rPr lang="it-IT" sz="1100" b="1" i="0" u="none" strike="noStrike" dirty="0">
                          <a:solidFill>
                            <a:srgbClr val="000000"/>
                          </a:solidFill>
                          <a:effectLst/>
                          <a:latin typeface="Barlow" panose="00000500000000000000" pitchFamily="2" charset="0"/>
                        </a:rPr>
                        <a:t>Giustizia sociale e solidarietà</a:t>
                      </a:r>
                      <a:r>
                        <a:rPr lang="it-IT" sz="1100" b="0" i="0" u="none" strike="noStrike" dirty="0">
                          <a:solidFill>
                            <a:srgbClr val="000000"/>
                          </a:solidFill>
                          <a:effectLst/>
                          <a:latin typeface="Barlow" panose="00000500000000000000" pitchFamily="2" charset="0"/>
                        </a:rPr>
                        <a:t>: uguaglianza sociale, lotta contro discriminazioni e disuguaglianze, reciprocità e mutuo aiuto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19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298312"/>
                  </a:ext>
                </a:extLst>
              </a:tr>
              <a:tr h="463550">
                <a:tc>
                  <a:txBody>
                    <a:bodyPr/>
                    <a:lstStyle/>
                    <a:p>
                      <a:pPr algn="l" fontAlgn="ctr"/>
                      <a:r>
                        <a:rPr lang="it-IT" sz="1100" b="1" i="0" u="none" strike="noStrike" dirty="0">
                          <a:solidFill>
                            <a:srgbClr val="000000"/>
                          </a:solidFill>
                          <a:effectLst/>
                          <a:latin typeface="Barlow" panose="00000500000000000000" pitchFamily="2" charset="0"/>
                        </a:rPr>
                        <a:t>Creatività</a:t>
                      </a:r>
                      <a:r>
                        <a:rPr lang="it-IT" sz="1100" b="0" i="0" u="none" strike="noStrike" dirty="0">
                          <a:solidFill>
                            <a:srgbClr val="000000"/>
                          </a:solidFill>
                          <a:effectLst/>
                          <a:latin typeface="Barlow" panose="00000500000000000000" pitchFamily="2" charset="0"/>
                        </a:rPr>
                        <a:t>: esprimere chi si vuole essere attraverso arte, musica, scrittura o altre forme creative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23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19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2377927"/>
                  </a:ext>
                </a:extLst>
              </a:tr>
              <a:tr h="463550">
                <a:tc>
                  <a:txBody>
                    <a:bodyPr/>
                    <a:lstStyle/>
                    <a:p>
                      <a:pPr algn="l" fontAlgn="ctr"/>
                      <a:r>
                        <a:rPr lang="it-IT" sz="1100" b="1" i="0" u="none" strike="noStrike" dirty="0">
                          <a:solidFill>
                            <a:srgbClr val="000000"/>
                          </a:solidFill>
                          <a:effectLst/>
                          <a:latin typeface="Barlow" panose="00000500000000000000" pitchFamily="2" charset="0"/>
                        </a:rPr>
                        <a:t>Giustizia climatica</a:t>
                      </a:r>
                      <a:r>
                        <a:rPr lang="it-IT" sz="1100" b="0" i="0" u="none" strike="noStrike" dirty="0">
                          <a:solidFill>
                            <a:srgbClr val="000000"/>
                          </a:solidFill>
                          <a:effectLst/>
                          <a:latin typeface="Barlow" panose="00000500000000000000" pitchFamily="2" charset="0"/>
                        </a:rPr>
                        <a:t>: rispetto per l'ambiente, impegno per la sua tutela e promozione stili di vita sostenibile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16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14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353221"/>
                  </a:ext>
                </a:extLst>
              </a:tr>
              <a:tr h="463550">
                <a:tc>
                  <a:txBody>
                    <a:bodyPr/>
                    <a:lstStyle/>
                    <a:p>
                      <a:pPr algn="l" fontAlgn="ctr"/>
                      <a:r>
                        <a:rPr lang="it-IT" sz="1100" b="1" i="0" u="none" strike="noStrike" dirty="0">
                          <a:solidFill>
                            <a:srgbClr val="000000"/>
                          </a:solidFill>
                          <a:effectLst/>
                          <a:latin typeface="Barlow" panose="00000500000000000000" pitchFamily="2" charset="0"/>
                        </a:rPr>
                        <a:t>Pacifismo</a:t>
                      </a:r>
                      <a:r>
                        <a:rPr lang="it-IT" sz="1100" b="0" i="0" u="none" strike="noStrike" dirty="0">
                          <a:solidFill>
                            <a:srgbClr val="000000"/>
                          </a:solidFill>
                          <a:effectLst/>
                          <a:latin typeface="Barlow" panose="00000500000000000000" pitchFamily="2" charset="0"/>
                        </a:rPr>
                        <a:t>: pace nel mondo, solidarietà e cooperazione internazionale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Barlow" panose="00000500000000000000" pitchFamily="2" charset="0"/>
                        </a:rPr>
                        <a:t>16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15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1"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254542"/>
                  </a:ext>
                </a:extLst>
              </a:tr>
              <a:tr h="463550">
                <a:tc>
                  <a:txBody>
                    <a:bodyPr/>
                    <a:lstStyle/>
                    <a:p>
                      <a:pPr algn="l" fontAlgn="ctr"/>
                      <a:r>
                        <a:rPr lang="it-IT" sz="1100" b="1" i="0" u="none" strike="noStrike" dirty="0">
                          <a:solidFill>
                            <a:srgbClr val="000000"/>
                          </a:solidFill>
                          <a:effectLst/>
                          <a:latin typeface="Barlow" panose="00000500000000000000" pitchFamily="2" charset="0"/>
                        </a:rPr>
                        <a:t>Valorizzazione delle diversità</a:t>
                      </a:r>
                      <a:r>
                        <a:rPr lang="it-IT" sz="1100" b="0" i="0" u="none" strike="noStrike" dirty="0">
                          <a:solidFill>
                            <a:srgbClr val="000000"/>
                          </a:solidFill>
                          <a:effectLst/>
                          <a:latin typeface="Barlow" panose="00000500000000000000" pitchFamily="2" charset="0"/>
                        </a:rPr>
                        <a:t>: accettazione e valorizzazione diversità e rispetto per le altre persone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12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15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895100"/>
                  </a:ext>
                </a:extLst>
              </a:tr>
              <a:tr h="463550">
                <a:tc>
                  <a:txBody>
                    <a:bodyPr/>
                    <a:lstStyle/>
                    <a:p>
                      <a:pPr algn="l" fontAlgn="ctr"/>
                      <a:r>
                        <a:rPr lang="it-IT" sz="1100" b="1" i="0" u="none" strike="noStrike" dirty="0">
                          <a:solidFill>
                            <a:srgbClr val="000000"/>
                          </a:solidFill>
                          <a:effectLst/>
                          <a:latin typeface="Barlow" panose="00000500000000000000" pitchFamily="2" charset="0"/>
                        </a:rPr>
                        <a:t>Democrazia e partecipazione</a:t>
                      </a:r>
                      <a:r>
                        <a:rPr lang="it-IT" sz="1100" b="0" i="0" u="none" strike="noStrike" dirty="0">
                          <a:solidFill>
                            <a:srgbClr val="000000"/>
                          </a:solidFill>
                          <a:effectLst/>
                          <a:latin typeface="Barlow" panose="00000500000000000000" pitchFamily="2" charset="0"/>
                        </a:rPr>
                        <a:t>: credere nei valori democratici, partecipare a vita politica e sociale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15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11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257204"/>
                  </a:ext>
                </a:extLst>
              </a:tr>
            </a:tbl>
          </a:graphicData>
        </a:graphic>
      </p:graphicFrame>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45C0B8F0-3239-92BD-7961-B1C70D3BA74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05489108"/>
              </p:ext>
            </p:extLst>
          </p:nvPr>
        </p:nvGraphicFramePr>
        <p:xfrm>
          <a:off x="8083467" y="799784"/>
          <a:ext cx="2381062" cy="4681220"/>
        </p:xfrm>
        <a:graphic>
          <a:graphicData uri="http://schemas.openxmlformats.org/drawingml/2006/chart">
            <c:chart xmlns:c="http://schemas.openxmlformats.org/drawingml/2006/chart" xmlns:r="http://schemas.openxmlformats.org/officeDocument/2006/relationships" r:id="rId3"/>
          </a:graphicData>
        </a:graphic>
      </p:graphicFrame>
      <p:sp>
        <p:nvSpPr>
          <p:cNvPr id="11" name="Background Box">
            <a:extLst>
              <a:ext uri="{FF2B5EF4-FFF2-40B4-BE49-F238E27FC236}">
                <a16:creationId xmlns:a16="http://schemas.microsoft.com/office/drawing/2014/main" id="{287B5108-B8CF-C7C5-E5E5-A22746DCCA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4" name="Titolo 3">
            <a:extLst>
              <a:ext uri="{FF2B5EF4-FFF2-40B4-BE49-F238E27FC236}">
                <a16:creationId xmlns:a16="http://schemas.microsoft.com/office/drawing/2014/main" id="{5100CB83-011A-5E49-FFF4-1101F6887D88}"/>
              </a:ext>
            </a:extLst>
          </p:cNvPr>
          <p:cNvSpPr>
            <a:spLocks noGrp="1"/>
          </p:cNvSpPr>
          <p:nvPr>
            <p:ph type="title"/>
          </p:nvPr>
        </p:nvSpPr>
        <p:spPr>
          <a:xfrm>
            <a:off x="537193" y="374660"/>
            <a:ext cx="2401191" cy="924373"/>
          </a:xfrm>
        </p:spPr>
        <p:txBody>
          <a:bodyPr/>
          <a:lstStyle/>
          <a:p>
            <a:r>
              <a:rPr lang="it-IT" sz="2400" dirty="0"/>
              <a:t>Il profilo  valoriale</a:t>
            </a:r>
          </a:p>
        </p:txBody>
      </p:sp>
      <p:graphicFrame>
        <p:nvGraphicFramePr>
          <p:cNvPr id="8" name="Tabella 7">
            <a:extLst>
              <a:ext uri="{FF2B5EF4-FFF2-40B4-BE49-F238E27FC236}">
                <a16:creationId xmlns:a16="http://schemas.microsoft.com/office/drawing/2014/main" id="{94BE2802-1184-2195-F56E-6EA4560AD9D1}"/>
              </a:ext>
            </a:extLst>
          </p:cNvPr>
          <p:cNvGraphicFramePr>
            <a:graphicFrameLocks noGrp="1"/>
          </p:cNvGraphicFramePr>
          <p:nvPr>
            <p:extLst>
              <p:ext uri="{D42A27DB-BD31-4B8C-83A1-F6EECF244321}">
                <p14:modId xmlns:p14="http://schemas.microsoft.com/office/powerpoint/2010/main" val="2424056960"/>
              </p:ext>
            </p:extLst>
          </p:nvPr>
        </p:nvGraphicFramePr>
        <p:xfrm>
          <a:off x="7938278" y="464504"/>
          <a:ext cx="1539129" cy="304800"/>
        </p:xfrm>
        <a:graphic>
          <a:graphicData uri="http://schemas.openxmlformats.org/drawingml/2006/table">
            <a:tbl>
              <a:tblPr firstRow="1" bandRow="1">
                <a:tableStyleId>{2D5ABB26-0587-4C30-8999-92F81FD0307C}</a:tableStyleId>
              </a:tblPr>
              <a:tblGrid>
                <a:gridCol w="1539129">
                  <a:extLst>
                    <a:ext uri="{9D8B030D-6E8A-4147-A177-3AD203B41FA5}">
                      <a16:colId xmlns:a16="http://schemas.microsoft.com/office/drawing/2014/main" val="2629599019"/>
                    </a:ext>
                  </a:extLst>
                </a:gridCol>
              </a:tblGrid>
              <a:tr h="200588">
                <a:tc>
                  <a:txBody>
                    <a:bodyPr/>
                    <a:lstStyle/>
                    <a:p>
                      <a:pPr algn="ctr"/>
                      <a:r>
                        <a:rPr lang="it-IT" sz="1400" b="1" dirty="0"/>
                        <a:t>Totale Campione</a:t>
                      </a:r>
                    </a:p>
                  </a:txBody>
                  <a:tcPr/>
                </a:tc>
                <a:extLst>
                  <a:ext uri="{0D108BD9-81ED-4DB2-BD59-A6C34878D82A}">
                    <a16:rowId xmlns:a16="http://schemas.microsoft.com/office/drawing/2014/main" val="560214694"/>
                  </a:ext>
                </a:extLst>
              </a:tr>
            </a:tbl>
          </a:graphicData>
        </a:graphic>
      </p:graphicFrame>
      <p:sp>
        <p:nvSpPr>
          <p:cNvPr id="5" name="Base &amp; Source">
            <a:extLst>
              <a:ext uri="{FF2B5EF4-FFF2-40B4-BE49-F238E27FC236}">
                <a16:creationId xmlns:a16="http://schemas.microsoft.com/office/drawing/2014/main" id="{7DE1A2C3-B221-56AE-7F9F-6F0237E45FC4}"/>
              </a:ext>
              <a:ext uri="{C183D7F6-B498-43B3-948B-1728B52AA6E4}">
                <adec:decorative xmlns:adec="http://schemas.microsoft.com/office/drawing/2017/decorative" val="0"/>
              </a:ext>
            </a:extLst>
          </p:cNvPr>
          <p:cNvSpPr txBox="1">
            <a:spLocks/>
          </p:cNvSpPr>
          <p:nvPr/>
        </p:nvSpPr>
        <p:spPr>
          <a:xfrm>
            <a:off x="558800" y="5238934"/>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0"/>
              </a:spcAf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V1 Tra questi quali sono per te i valori più importanti, quelli che ti guidano nella tua vita quotidiana?</a:t>
            </a:r>
            <a:r>
              <a:rPr lang="it-IT" i="0" dirty="0">
                <a:solidFill>
                  <a:prstClr val="white"/>
                </a:solidFill>
                <a:latin typeface="Barlow"/>
              </a:rPr>
              <a:t> </a:t>
            </a: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 ammesse risposte multiple</a:t>
            </a:r>
          </a:p>
        </p:txBody>
      </p:sp>
      <p:pic>
        <p:nvPicPr>
          <p:cNvPr id="3" name="Elemento grafico 2" descr="Maschio contorno">
            <a:extLst>
              <a:ext uri="{FF2B5EF4-FFF2-40B4-BE49-F238E27FC236}">
                <a16:creationId xmlns:a16="http://schemas.microsoft.com/office/drawing/2014/main" id="{911BD1A4-B414-6A5E-FCCC-CDB52B5E0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1079" y="434759"/>
            <a:ext cx="457200" cy="457200"/>
          </a:xfrm>
          <a:prstGeom prst="rect">
            <a:avLst/>
          </a:prstGeom>
        </p:spPr>
      </p:pic>
      <p:pic>
        <p:nvPicPr>
          <p:cNvPr id="7" name="Elemento grafico 6" descr="Femmina contorno">
            <a:extLst>
              <a:ext uri="{FF2B5EF4-FFF2-40B4-BE49-F238E27FC236}">
                <a16:creationId xmlns:a16="http://schemas.microsoft.com/office/drawing/2014/main" id="{4373551F-8C7C-DE5C-3723-DC7ABF70E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5884" y="464504"/>
            <a:ext cx="457200" cy="457200"/>
          </a:xfrm>
          <a:prstGeom prst="rect">
            <a:avLst/>
          </a:prstGeom>
        </p:spPr>
      </p:pic>
      <p:sp>
        <p:nvSpPr>
          <p:cNvPr id="6" name="Placeholder">
            <a:extLst>
              <a:ext uri="{FF2B5EF4-FFF2-40B4-BE49-F238E27FC236}">
                <a16:creationId xmlns:a16="http://schemas.microsoft.com/office/drawing/2014/main" id="{A0927D5B-4470-644B-3FD5-7FBA533D9E69}"/>
              </a:ext>
            </a:extLst>
          </p:cNvPr>
          <p:cNvSpPr txBox="1"/>
          <p:nvPr/>
        </p:nvSpPr>
        <p:spPr>
          <a:xfrm>
            <a:off x="550867" y="1547311"/>
            <a:ext cx="2353208" cy="28537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tx2">
                    <a:lumMod val="20000"/>
                    <a:lumOff val="80000"/>
                  </a:schemeClr>
                </a:solidFill>
                <a:latin typeface="Barlow"/>
                <a:cs typeface="Barlow"/>
              </a:rPr>
              <a:t>BENESSERE PERSONALE e FAMIGLIA i principali valori. Il bene della comunità agli ultimi posti</a:t>
            </a:r>
            <a:endParaRPr kumimoji="0" lang="it-IT" sz="24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236458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C03D-7F0D-ADFF-33F7-5239BD6AF88B}"/>
            </a:ext>
          </a:extLst>
        </p:cNvPr>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0960356F-A43F-5E2C-713E-AE83E5F5BAAE}"/>
              </a:ext>
            </a:extLst>
          </p:cNvPr>
          <p:cNvGraphicFramePr>
            <a:graphicFrameLocks/>
          </p:cNvGraphicFramePr>
          <p:nvPr>
            <p:extLst>
              <p:ext uri="{D42A27DB-BD31-4B8C-83A1-F6EECF244321}">
                <p14:modId xmlns:p14="http://schemas.microsoft.com/office/powerpoint/2010/main" val="4223644766"/>
              </p:ext>
            </p:extLst>
          </p:nvPr>
        </p:nvGraphicFramePr>
        <p:xfrm>
          <a:off x="4080077" y="810801"/>
          <a:ext cx="6567778" cy="4645152"/>
        </p:xfrm>
        <a:graphic>
          <a:graphicData uri="http://schemas.openxmlformats.org/drawingml/2006/table">
            <a:tbl>
              <a:tblPr firstRow="1" bandRow="1"/>
              <a:tblGrid>
                <a:gridCol w="3872285">
                  <a:extLst>
                    <a:ext uri="{9D8B030D-6E8A-4147-A177-3AD203B41FA5}">
                      <a16:colId xmlns:a16="http://schemas.microsoft.com/office/drawing/2014/main" val="1095845452"/>
                    </a:ext>
                  </a:extLst>
                </a:gridCol>
                <a:gridCol w="135172">
                  <a:extLst>
                    <a:ext uri="{9D8B030D-6E8A-4147-A177-3AD203B41FA5}">
                      <a16:colId xmlns:a16="http://schemas.microsoft.com/office/drawing/2014/main" val="1270955189"/>
                    </a:ext>
                  </a:extLst>
                </a:gridCol>
                <a:gridCol w="1248355">
                  <a:extLst>
                    <a:ext uri="{9D8B030D-6E8A-4147-A177-3AD203B41FA5}">
                      <a16:colId xmlns:a16="http://schemas.microsoft.com/office/drawing/2014/main" val="2670570098"/>
                    </a:ext>
                  </a:extLst>
                </a:gridCol>
                <a:gridCol w="103367">
                  <a:extLst>
                    <a:ext uri="{9D8B030D-6E8A-4147-A177-3AD203B41FA5}">
                      <a16:colId xmlns:a16="http://schemas.microsoft.com/office/drawing/2014/main" val="3826905508"/>
                    </a:ext>
                  </a:extLst>
                </a:gridCol>
                <a:gridCol w="564543">
                  <a:extLst>
                    <a:ext uri="{9D8B030D-6E8A-4147-A177-3AD203B41FA5}">
                      <a16:colId xmlns:a16="http://schemas.microsoft.com/office/drawing/2014/main" val="7121107"/>
                    </a:ext>
                  </a:extLst>
                </a:gridCol>
                <a:gridCol w="564543">
                  <a:extLst>
                    <a:ext uri="{9D8B030D-6E8A-4147-A177-3AD203B41FA5}">
                      <a16:colId xmlns:a16="http://schemas.microsoft.com/office/drawing/2014/main" val="3471351813"/>
                    </a:ext>
                  </a:extLst>
                </a:gridCol>
                <a:gridCol w="79513">
                  <a:extLst>
                    <a:ext uri="{9D8B030D-6E8A-4147-A177-3AD203B41FA5}">
                      <a16:colId xmlns:a16="http://schemas.microsoft.com/office/drawing/2014/main" val="3981772466"/>
                    </a:ext>
                  </a:extLst>
                </a:gridCol>
              </a:tblGrid>
              <a:tr h="387096">
                <a:tc>
                  <a:txBody>
                    <a:bodyPr/>
                    <a:lstStyle/>
                    <a:p>
                      <a:pPr algn="l" fontAlgn="ctr"/>
                      <a:r>
                        <a:rPr lang="it-IT" sz="1400" b="0" i="0" u="none" strike="noStrike" dirty="0">
                          <a:solidFill>
                            <a:srgbClr val="000000"/>
                          </a:solidFill>
                          <a:effectLst/>
                          <a:latin typeface="Barlow" panose="00000500000000000000" pitchFamily="2" charset="0"/>
                        </a:rPr>
                        <a:t>Persone in difficoltà economica</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15</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13</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4903538"/>
                  </a:ext>
                </a:extLst>
              </a:tr>
              <a:tr h="387096">
                <a:tc>
                  <a:txBody>
                    <a:bodyPr/>
                    <a:lstStyle/>
                    <a:p>
                      <a:pPr algn="l" fontAlgn="ctr"/>
                      <a:r>
                        <a:rPr lang="it-IT" sz="1400" b="0" i="0" u="none" strike="noStrike" dirty="0">
                          <a:solidFill>
                            <a:srgbClr val="000000"/>
                          </a:solidFill>
                          <a:effectLst/>
                          <a:latin typeface="Barlow" panose="00000500000000000000" pitchFamily="2" charset="0"/>
                        </a:rPr>
                        <a:t>Giovani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18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10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02206"/>
                  </a:ext>
                </a:extLst>
              </a:tr>
              <a:tr h="387096">
                <a:tc>
                  <a:txBody>
                    <a:bodyPr/>
                    <a:lstStyle/>
                    <a:p>
                      <a:pPr algn="l" fontAlgn="ctr"/>
                      <a:r>
                        <a:rPr lang="it-IT" sz="1400" b="0" i="0" u="none" strike="noStrike" dirty="0">
                          <a:solidFill>
                            <a:srgbClr val="000000"/>
                          </a:solidFill>
                          <a:effectLst/>
                          <a:latin typeface="Barlow" panose="00000500000000000000" pitchFamily="2" charset="0"/>
                        </a:rPr>
                        <a:t>Immigrati/e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11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16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387096">
                <a:tc>
                  <a:txBody>
                    <a:bodyPr/>
                    <a:lstStyle/>
                    <a:p>
                      <a:pPr algn="l" fontAlgn="ctr"/>
                      <a:r>
                        <a:rPr lang="it-IT" sz="1400" b="0" i="0" u="none" strike="noStrike" dirty="0">
                          <a:solidFill>
                            <a:srgbClr val="000000"/>
                          </a:solidFill>
                          <a:effectLst/>
                          <a:latin typeface="Barlow" panose="00000500000000000000" pitchFamily="2" charset="0"/>
                        </a:rPr>
                        <a:t>Donne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Barlow" panose="00000500000000000000" pitchFamily="2" charset="0"/>
                        </a:rPr>
                        <a:t>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12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165493"/>
                  </a:ext>
                </a:extLst>
              </a:tr>
              <a:tr h="387096">
                <a:tc>
                  <a:txBody>
                    <a:bodyPr/>
                    <a:lstStyle/>
                    <a:p>
                      <a:pPr algn="l" fontAlgn="ctr"/>
                      <a:r>
                        <a:rPr lang="it-IT" sz="1400" b="0" i="0" u="none" strike="noStrike" dirty="0">
                          <a:solidFill>
                            <a:srgbClr val="000000"/>
                          </a:solidFill>
                          <a:effectLst/>
                          <a:latin typeface="Barlow" panose="00000500000000000000" pitchFamily="2" charset="0"/>
                        </a:rPr>
                        <a:t>Lesbiche/gay/bisessuali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Barlow" panose="00000500000000000000" pitchFamily="2" charset="0"/>
                        </a:rPr>
                        <a:t>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12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298312"/>
                  </a:ext>
                </a:extLst>
              </a:tr>
              <a:tr h="387096">
                <a:tc>
                  <a:txBody>
                    <a:bodyPr/>
                    <a:lstStyle/>
                    <a:p>
                      <a:pPr algn="l" fontAlgn="ctr"/>
                      <a:r>
                        <a:rPr lang="it-IT" sz="1400" b="0" i="0" u="none" strike="noStrike" dirty="0">
                          <a:solidFill>
                            <a:srgbClr val="000000"/>
                          </a:solidFill>
                          <a:effectLst/>
                          <a:latin typeface="Barlow" panose="00000500000000000000" pitchFamily="2" charset="0"/>
                        </a:rPr>
                        <a:t>Transgender/persone non binarie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2377927"/>
                  </a:ext>
                </a:extLst>
              </a:tr>
              <a:tr h="387096">
                <a:tc>
                  <a:txBody>
                    <a:bodyPr/>
                    <a:lstStyle/>
                    <a:p>
                      <a:pPr algn="l" fontAlgn="ctr"/>
                      <a:r>
                        <a:rPr lang="it-IT" sz="1400" b="0" i="0" u="none" strike="noStrike" dirty="0">
                          <a:solidFill>
                            <a:srgbClr val="000000"/>
                          </a:solidFill>
                          <a:effectLst/>
                          <a:latin typeface="Barlow" panose="00000500000000000000" pitchFamily="2" charset="0"/>
                        </a:rPr>
                        <a:t>Persone con disabilità fisiche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353221"/>
                  </a:ext>
                </a:extLst>
              </a:tr>
              <a:tr h="387096">
                <a:tc>
                  <a:txBody>
                    <a:bodyPr/>
                    <a:lstStyle/>
                    <a:p>
                      <a:pPr algn="l" fontAlgn="ctr"/>
                      <a:r>
                        <a:rPr lang="it-IT" sz="1400" b="0" i="0" u="none" strike="noStrike" dirty="0">
                          <a:solidFill>
                            <a:srgbClr val="000000"/>
                          </a:solidFill>
                          <a:effectLst/>
                          <a:latin typeface="Barlow" panose="00000500000000000000" pitchFamily="2" charset="0"/>
                        </a:rPr>
                        <a:t>Persone appartenenti a minoranze etniche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Barlow" panose="00000500000000000000" pitchFamily="2" charset="0"/>
                        </a:rPr>
                        <a:t>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1"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254542"/>
                  </a:ext>
                </a:extLst>
              </a:tr>
              <a:tr h="387096">
                <a:tc>
                  <a:txBody>
                    <a:bodyPr/>
                    <a:lstStyle/>
                    <a:p>
                      <a:pPr algn="l" fontAlgn="ctr"/>
                      <a:r>
                        <a:rPr lang="it-IT" sz="1400" b="0" i="0" u="none" strike="noStrike" dirty="0">
                          <a:solidFill>
                            <a:srgbClr val="000000"/>
                          </a:solidFill>
                          <a:effectLst/>
                          <a:latin typeface="Barlow" panose="00000500000000000000" pitchFamily="2" charset="0"/>
                        </a:rPr>
                        <a:t>Persone con problemi di salute mentale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895100"/>
                  </a:ext>
                </a:extLst>
              </a:tr>
              <a:tr h="387096">
                <a:tc>
                  <a:txBody>
                    <a:bodyPr/>
                    <a:lstStyle/>
                    <a:p>
                      <a:pPr algn="l" fontAlgn="ctr"/>
                      <a:r>
                        <a:rPr lang="it-IT" sz="1400" b="0" i="0" u="none" strike="noStrike" dirty="0">
                          <a:solidFill>
                            <a:srgbClr val="000000"/>
                          </a:solidFill>
                          <a:effectLst/>
                          <a:latin typeface="Barlow" panose="00000500000000000000" pitchFamily="2" charset="0"/>
                        </a:rPr>
                        <a:t>Anziani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257204"/>
                  </a:ext>
                </a:extLst>
              </a:tr>
              <a:tr h="387096">
                <a:tc>
                  <a:txBody>
                    <a:bodyPr/>
                    <a:lstStyle/>
                    <a:p>
                      <a:pPr algn="l" fontAlgn="ctr"/>
                      <a:r>
                        <a:rPr lang="it-IT" sz="1400" b="0" i="0" u="none" strike="noStrike" dirty="0">
                          <a:solidFill>
                            <a:srgbClr val="000000"/>
                          </a:solidFill>
                          <a:effectLst/>
                          <a:latin typeface="Barlow" panose="00000500000000000000" pitchFamily="2" charset="0"/>
                        </a:rPr>
                        <a:t>Uomini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Barlow" panose="00000500000000000000" pitchFamily="2" charset="0"/>
                        </a:rPr>
                        <a:t>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3860935"/>
                  </a:ext>
                </a:extLst>
              </a:tr>
              <a:tr h="387096">
                <a:tc>
                  <a:txBody>
                    <a:bodyPr/>
                    <a:lstStyle/>
                    <a:p>
                      <a:pPr algn="l" fontAlgn="ctr"/>
                      <a:r>
                        <a:rPr lang="it-IT" sz="1400" b="0" i="0" u="none" strike="noStrike" dirty="0">
                          <a:solidFill>
                            <a:srgbClr val="000000"/>
                          </a:solidFill>
                          <a:effectLst/>
                          <a:latin typeface="Barlow" panose="00000500000000000000" pitchFamily="2" charset="0"/>
                        </a:rPr>
                        <a:t>Persone appartenenti a minoranze religiose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Barlow" panose="00000500000000000000" pitchFamily="2" charset="0"/>
                        </a:rPr>
                        <a:t>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200" b="0" i="0" u="none" strike="noStrike"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753479"/>
                  </a:ext>
                </a:extLst>
              </a:tr>
            </a:tbl>
          </a:graphicData>
        </a:graphic>
      </p:graphicFrame>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637A94D5-A366-CB45-4F29-3836AEDC1E2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77627841"/>
              </p:ext>
            </p:extLst>
          </p:nvPr>
        </p:nvGraphicFramePr>
        <p:xfrm>
          <a:off x="8105502" y="810801"/>
          <a:ext cx="2381062" cy="4681220"/>
        </p:xfrm>
        <a:graphic>
          <a:graphicData uri="http://schemas.openxmlformats.org/drawingml/2006/chart">
            <c:chart xmlns:c="http://schemas.openxmlformats.org/drawingml/2006/chart" xmlns:r="http://schemas.openxmlformats.org/officeDocument/2006/relationships" r:id="rId3"/>
          </a:graphicData>
        </a:graphic>
      </p:graphicFrame>
      <p:sp>
        <p:nvSpPr>
          <p:cNvPr id="11" name="Background Box">
            <a:extLst>
              <a:ext uri="{FF2B5EF4-FFF2-40B4-BE49-F238E27FC236}">
                <a16:creationId xmlns:a16="http://schemas.microsoft.com/office/drawing/2014/main" id="{7457C513-9775-E40C-11B7-07CFD05304B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4" name="Titolo 3">
            <a:extLst>
              <a:ext uri="{FF2B5EF4-FFF2-40B4-BE49-F238E27FC236}">
                <a16:creationId xmlns:a16="http://schemas.microsoft.com/office/drawing/2014/main" id="{4C25C369-1EED-3BCF-E2B3-3EA05951A99F}"/>
              </a:ext>
            </a:extLst>
          </p:cNvPr>
          <p:cNvSpPr>
            <a:spLocks noGrp="1"/>
          </p:cNvSpPr>
          <p:nvPr>
            <p:ph type="title"/>
          </p:nvPr>
        </p:nvSpPr>
        <p:spPr>
          <a:xfrm>
            <a:off x="542513" y="260477"/>
            <a:ext cx="2401191" cy="924373"/>
          </a:xfrm>
        </p:spPr>
        <p:txBody>
          <a:bodyPr/>
          <a:lstStyle/>
          <a:p>
            <a:r>
              <a:rPr lang="it-IT" sz="2400" dirty="0"/>
              <a:t>Percezioni sulle principali vittime di ingiustizia</a:t>
            </a:r>
          </a:p>
        </p:txBody>
      </p:sp>
      <p:graphicFrame>
        <p:nvGraphicFramePr>
          <p:cNvPr id="8" name="Tabella 7">
            <a:extLst>
              <a:ext uri="{FF2B5EF4-FFF2-40B4-BE49-F238E27FC236}">
                <a16:creationId xmlns:a16="http://schemas.microsoft.com/office/drawing/2014/main" id="{B41EE9BA-C9A7-B518-FDEA-0A9270EF6C8F}"/>
              </a:ext>
            </a:extLst>
          </p:cNvPr>
          <p:cNvGraphicFramePr>
            <a:graphicFrameLocks noGrp="1"/>
          </p:cNvGraphicFramePr>
          <p:nvPr>
            <p:extLst>
              <p:ext uri="{D42A27DB-BD31-4B8C-83A1-F6EECF244321}">
                <p14:modId xmlns:p14="http://schemas.microsoft.com/office/powerpoint/2010/main" val="3686103516"/>
              </p:ext>
            </p:extLst>
          </p:nvPr>
        </p:nvGraphicFramePr>
        <p:xfrm>
          <a:off x="7880212" y="340786"/>
          <a:ext cx="1539129" cy="304800"/>
        </p:xfrm>
        <a:graphic>
          <a:graphicData uri="http://schemas.openxmlformats.org/drawingml/2006/table">
            <a:tbl>
              <a:tblPr firstRow="1" bandRow="1">
                <a:tableStyleId>{2D5ABB26-0587-4C30-8999-92F81FD0307C}</a:tableStyleId>
              </a:tblPr>
              <a:tblGrid>
                <a:gridCol w="1539129">
                  <a:extLst>
                    <a:ext uri="{9D8B030D-6E8A-4147-A177-3AD203B41FA5}">
                      <a16:colId xmlns:a16="http://schemas.microsoft.com/office/drawing/2014/main" val="2629599019"/>
                    </a:ext>
                  </a:extLst>
                </a:gridCol>
              </a:tblGrid>
              <a:tr h="200588">
                <a:tc>
                  <a:txBody>
                    <a:bodyPr/>
                    <a:lstStyle/>
                    <a:p>
                      <a:pPr algn="ctr"/>
                      <a:r>
                        <a:rPr lang="it-IT" sz="1400" b="1" dirty="0"/>
                        <a:t>Totale Campione</a:t>
                      </a:r>
                    </a:p>
                  </a:txBody>
                  <a:tcPr/>
                </a:tc>
                <a:extLst>
                  <a:ext uri="{0D108BD9-81ED-4DB2-BD59-A6C34878D82A}">
                    <a16:rowId xmlns:a16="http://schemas.microsoft.com/office/drawing/2014/main" val="560214694"/>
                  </a:ext>
                </a:extLst>
              </a:tr>
            </a:tbl>
          </a:graphicData>
        </a:graphic>
      </p:graphicFrame>
      <p:sp>
        <p:nvSpPr>
          <p:cNvPr id="5" name="Base &amp; Source">
            <a:extLst>
              <a:ext uri="{FF2B5EF4-FFF2-40B4-BE49-F238E27FC236}">
                <a16:creationId xmlns:a16="http://schemas.microsoft.com/office/drawing/2014/main" id="{C9400401-BFC8-65C6-2BD1-DAEC7AC4D832}"/>
              </a:ext>
              <a:ext uri="{C183D7F6-B498-43B3-948B-1728B52AA6E4}">
                <adec:decorative xmlns:adec="http://schemas.microsoft.com/office/drawing/2017/decorative" val="0"/>
              </a:ext>
            </a:extLst>
          </p:cNvPr>
          <p:cNvSpPr txBox="1">
            <a:spLocks/>
          </p:cNvSpPr>
          <p:nvPr/>
        </p:nvSpPr>
        <p:spPr>
          <a:xfrm>
            <a:off x="558800" y="5238934"/>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0"/>
              </a:spcAf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V</a:t>
            </a:r>
            <a:r>
              <a:rPr lang="it-IT" i="0" dirty="0">
                <a:solidFill>
                  <a:prstClr val="white"/>
                </a:solidFill>
                <a:latin typeface="Barlow"/>
              </a:rPr>
              <a:t>1.1</a:t>
            </a:r>
            <a:r>
              <a:rPr kumimoji="0" lang="it-IT" sz="800" b="0" i="0" u="none" strike="noStrike" kern="1200" cap="none" spc="0" normalizeH="0" baseline="0" noProof="0" dirty="0">
                <a:ln>
                  <a:noFill/>
                </a:ln>
                <a:solidFill>
                  <a:prstClr val="white"/>
                </a:solidFill>
                <a:effectLst/>
                <a:uLnTx/>
                <a:uFillTx/>
                <a:latin typeface="Barlow"/>
                <a:ea typeface="+mn-ea"/>
                <a:cs typeface="+mn-cs"/>
              </a:rPr>
              <a:t> Qual è secondo te la categoria di persone che subisce il trattamento più ingiusto oggi in Italia? Base: Totale campione  – Valori %, ammesse risposte multiple</a:t>
            </a:r>
          </a:p>
        </p:txBody>
      </p:sp>
      <p:pic>
        <p:nvPicPr>
          <p:cNvPr id="6" name="Elemento grafico 5" descr="Maschio contorno">
            <a:extLst>
              <a:ext uri="{FF2B5EF4-FFF2-40B4-BE49-F238E27FC236}">
                <a16:creationId xmlns:a16="http://schemas.microsoft.com/office/drawing/2014/main" id="{BB660576-39A6-3C8A-306D-70019AC59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7610" y="287788"/>
            <a:ext cx="457200" cy="457200"/>
          </a:xfrm>
          <a:prstGeom prst="rect">
            <a:avLst/>
          </a:prstGeom>
        </p:spPr>
      </p:pic>
      <p:pic>
        <p:nvPicPr>
          <p:cNvPr id="7" name="Elemento grafico 6" descr="Femmina contorno">
            <a:extLst>
              <a:ext uri="{FF2B5EF4-FFF2-40B4-BE49-F238E27FC236}">
                <a16:creationId xmlns:a16="http://schemas.microsoft.com/office/drawing/2014/main" id="{30BE27C5-DD5A-B7F3-F8A1-617354A6DF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2415" y="317533"/>
            <a:ext cx="457200" cy="457200"/>
          </a:xfrm>
          <a:prstGeom prst="rect">
            <a:avLst/>
          </a:prstGeom>
        </p:spPr>
      </p:pic>
      <p:sp>
        <p:nvSpPr>
          <p:cNvPr id="3" name="Placeholder">
            <a:extLst>
              <a:ext uri="{FF2B5EF4-FFF2-40B4-BE49-F238E27FC236}">
                <a16:creationId xmlns:a16="http://schemas.microsoft.com/office/drawing/2014/main" id="{63C0A0F5-08BB-CCF8-DB49-2C75BB5B06B4}"/>
              </a:ext>
            </a:extLst>
          </p:cNvPr>
          <p:cNvSpPr txBox="1"/>
          <p:nvPr/>
        </p:nvSpPr>
        <p:spPr>
          <a:xfrm>
            <a:off x="501683" y="1529633"/>
            <a:ext cx="2482850" cy="326736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tx2">
                    <a:lumMod val="20000"/>
                    <a:lumOff val="80000"/>
                  </a:schemeClr>
                </a:solidFill>
                <a:latin typeface="Barlow"/>
                <a:cs typeface="Barlow"/>
              </a:rPr>
              <a:t>Ingiustizie spalmate su più categorie di persone. I giovani al primo posto, ancor peggio se in difficoltà economica</a:t>
            </a:r>
            <a:endParaRPr kumimoji="0" lang="it-IT" sz="24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375927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A274-3707-8B91-1BCB-514A328F09E4}"/>
            </a:ext>
          </a:extLst>
        </p:cNvPr>
        <p:cNvGrpSpPr/>
        <p:nvPr/>
      </p:nvGrpSpPr>
      <p:grpSpPr>
        <a:xfrm>
          <a:off x="0" y="0"/>
          <a:ext cx="0" cy="0"/>
          <a:chOff x="0" y="0"/>
          <a:chExt cx="0" cy="0"/>
        </a:xfrm>
      </p:grpSpPr>
      <p:graphicFrame>
        <p:nvGraphicFramePr>
          <p:cNvPr id="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70ABC318-7281-FFB9-92D5-889559F964F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9760908"/>
              </p:ext>
            </p:extLst>
          </p:nvPr>
        </p:nvGraphicFramePr>
        <p:xfrm>
          <a:off x="3991813" y="29760"/>
          <a:ext cx="4843396" cy="5538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3">
            <a:extLst>
              <a:ext uri="{FF2B5EF4-FFF2-40B4-BE49-F238E27FC236}">
                <a16:creationId xmlns:a16="http://schemas.microsoft.com/office/drawing/2014/main" id="{0D775247-C92A-6F99-CED2-377F8C8392EB}"/>
              </a:ext>
            </a:extLst>
          </p:cNvPr>
          <p:cNvGraphicFramePr>
            <a:graphicFrameLocks/>
          </p:cNvGraphicFramePr>
          <p:nvPr>
            <p:extLst>
              <p:ext uri="{D42A27DB-BD31-4B8C-83A1-F6EECF244321}">
                <p14:modId xmlns:p14="http://schemas.microsoft.com/office/powerpoint/2010/main" val="3847707888"/>
              </p:ext>
            </p:extLst>
          </p:nvPr>
        </p:nvGraphicFramePr>
        <p:xfrm>
          <a:off x="4033410" y="1290209"/>
          <a:ext cx="6313536" cy="4277581"/>
        </p:xfrm>
        <a:graphic>
          <a:graphicData uri="http://schemas.openxmlformats.org/drawingml/2006/table">
            <a:tbl>
              <a:tblPr firstRow="1" bandRow="1"/>
              <a:tblGrid>
                <a:gridCol w="2139102">
                  <a:extLst>
                    <a:ext uri="{9D8B030D-6E8A-4147-A177-3AD203B41FA5}">
                      <a16:colId xmlns:a16="http://schemas.microsoft.com/office/drawing/2014/main" val="1095845452"/>
                    </a:ext>
                  </a:extLst>
                </a:gridCol>
                <a:gridCol w="143360">
                  <a:extLst>
                    <a:ext uri="{9D8B030D-6E8A-4147-A177-3AD203B41FA5}">
                      <a16:colId xmlns:a16="http://schemas.microsoft.com/office/drawing/2014/main" val="1270955189"/>
                    </a:ext>
                  </a:extLst>
                </a:gridCol>
                <a:gridCol w="2416523">
                  <a:extLst>
                    <a:ext uri="{9D8B030D-6E8A-4147-A177-3AD203B41FA5}">
                      <a16:colId xmlns:a16="http://schemas.microsoft.com/office/drawing/2014/main" val="2670570098"/>
                    </a:ext>
                  </a:extLst>
                </a:gridCol>
                <a:gridCol w="135609">
                  <a:extLst>
                    <a:ext uri="{9D8B030D-6E8A-4147-A177-3AD203B41FA5}">
                      <a16:colId xmlns:a16="http://schemas.microsoft.com/office/drawing/2014/main" val="3826905508"/>
                    </a:ext>
                  </a:extLst>
                </a:gridCol>
                <a:gridCol w="771276">
                  <a:extLst>
                    <a:ext uri="{9D8B030D-6E8A-4147-A177-3AD203B41FA5}">
                      <a16:colId xmlns:a16="http://schemas.microsoft.com/office/drawing/2014/main" val="7121107"/>
                    </a:ext>
                  </a:extLst>
                </a:gridCol>
                <a:gridCol w="707666">
                  <a:extLst>
                    <a:ext uri="{9D8B030D-6E8A-4147-A177-3AD203B41FA5}">
                      <a16:colId xmlns:a16="http://schemas.microsoft.com/office/drawing/2014/main" val="1885280547"/>
                    </a:ext>
                  </a:extLst>
                </a:gridCol>
              </a:tblGrid>
              <a:tr h="448920">
                <a:tc>
                  <a:txBody>
                    <a:bodyPr/>
                    <a:lstStyle/>
                    <a:p>
                      <a:pPr algn="r" fontAlgn="ctr"/>
                      <a:r>
                        <a:rPr lang="it-IT" sz="1400" b="0" i="0" u="none" strike="noStrike" dirty="0">
                          <a:solidFill>
                            <a:srgbClr val="000000"/>
                          </a:solidFill>
                          <a:effectLst/>
                          <a:latin typeface="+mn-lt"/>
                        </a:rPr>
                        <a:t>Viaggiare</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51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85</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448920">
                <a:tc>
                  <a:txBody>
                    <a:bodyPr/>
                    <a:lstStyle/>
                    <a:p>
                      <a:pPr algn="r" fontAlgn="ctr"/>
                      <a:r>
                        <a:rPr lang="it-IT" sz="1400" b="0" i="0" u="none" strike="noStrike" dirty="0">
                          <a:solidFill>
                            <a:srgbClr val="000000"/>
                          </a:solidFill>
                          <a:effectLst/>
                          <a:latin typeface="+mn-lt"/>
                        </a:rPr>
                        <a:t>Ascoltare musica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86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83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530222">
                <a:tc>
                  <a:txBody>
                    <a:bodyPr/>
                    <a:lstStyle/>
                    <a:p>
                      <a:pPr algn="r" fontAlgn="ctr"/>
                      <a:r>
                        <a:rPr lang="it-IT" sz="1400" b="0" i="0" u="none" strike="noStrike" dirty="0">
                          <a:solidFill>
                            <a:srgbClr val="000000"/>
                          </a:solidFill>
                          <a:effectLst/>
                          <a:latin typeface="+mn-lt"/>
                        </a:rPr>
                        <a:t>Leggere libri (escludendo i libri scolastici)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47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72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448920">
                <a:tc>
                  <a:txBody>
                    <a:bodyPr/>
                    <a:lstStyle/>
                    <a:p>
                      <a:pPr algn="r" fontAlgn="b"/>
                      <a:r>
                        <a:rPr lang="it-IT" sz="1400" b="0" i="0" u="none" strike="noStrike" dirty="0">
                          <a:solidFill>
                            <a:srgbClr val="000000"/>
                          </a:solidFill>
                          <a:effectLst/>
                          <a:latin typeface="+mn-lt"/>
                        </a:rPr>
                        <a:t>Guardare film/serie tv</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80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69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448920">
                <a:tc>
                  <a:txBody>
                    <a:bodyPr/>
                    <a:lstStyle/>
                    <a:p>
                      <a:pPr algn="r" fontAlgn="ctr"/>
                      <a:r>
                        <a:rPr lang="it-IT" sz="1400" b="0" i="0" u="none" strike="noStrike" dirty="0">
                          <a:solidFill>
                            <a:srgbClr val="000000"/>
                          </a:solidFill>
                          <a:effectLst/>
                          <a:latin typeface="+mn-lt"/>
                        </a:rPr>
                        <a:t>Visitare musei e mostre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a:solidFill>
                            <a:schemeClr val="tx2"/>
                          </a:solidFill>
                          <a:effectLst/>
                          <a:latin typeface="+mn-lt"/>
                        </a:rPr>
                        <a:t>35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6298312"/>
                  </a:ext>
                </a:extLst>
              </a:tr>
              <a:tr h="523617">
                <a:tc>
                  <a:txBody>
                    <a:bodyPr/>
                    <a:lstStyle/>
                    <a:p>
                      <a:pPr algn="r" fontAlgn="ctr"/>
                      <a:r>
                        <a:rPr lang="it-IT" sz="1400" b="0" i="0" u="none" strike="noStrike" dirty="0">
                          <a:solidFill>
                            <a:srgbClr val="000000"/>
                          </a:solidFill>
                          <a:effectLst/>
                          <a:latin typeface="+mn-lt"/>
                        </a:rPr>
                        <a:t>Andare ai concerti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34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2377927"/>
                  </a:ext>
                </a:extLst>
              </a:tr>
              <a:tr h="530222">
                <a:tc>
                  <a:txBody>
                    <a:bodyPr/>
                    <a:lstStyle/>
                    <a:p>
                      <a:pPr algn="r" fontAlgn="ctr"/>
                      <a:r>
                        <a:rPr lang="it-IT" sz="1400" b="0" i="0" u="none" strike="noStrike" dirty="0">
                          <a:solidFill>
                            <a:srgbClr val="000000"/>
                          </a:solidFill>
                          <a:effectLst/>
                          <a:latin typeface="+mn-lt"/>
                        </a:rPr>
                        <a:t>Andare al cinema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42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58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06353221"/>
                  </a:ext>
                </a:extLst>
              </a:tr>
              <a:tr h="448920">
                <a:tc>
                  <a:txBody>
                    <a:bodyPr/>
                    <a:lstStyle/>
                    <a:p>
                      <a:pPr algn="r" fontAlgn="ctr"/>
                      <a:r>
                        <a:rPr lang="it-IT" sz="1400" b="0" i="0" u="none" strike="noStrike" dirty="0">
                          <a:solidFill>
                            <a:srgbClr val="000000"/>
                          </a:solidFill>
                          <a:effectLst/>
                          <a:latin typeface="+mn-lt"/>
                        </a:rPr>
                        <a:t>Partecipare a spettacoli teatrali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50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00254542"/>
                  </a:ext>
                </a:extLst>
              </a:tr>
              <a:tr h="448920">
                <a:tc>
                  <a:txBody>
                    <a:bodyPr/>
                    <a:lstStyle/>
                    <a:p>
                      <a:pPr algn="r" fontAlgn="ctr"/>
                      <a:r>
                        <a:rPr lang="it-IT" sz="1400" b="0" i="0" u="none" strike="noStrike" dirty="0">
                          <a:solidFill>
                            <a:srgbClr val="000000"/>
                          </a:solidFill>
                          <a:effectLst/>
                          <a:latin typeface="+mn-lt"/>
                        </a:rPr>
                        <a:t>Ascoltare podcast</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mn-lt"/>
                        </a:rPr>
                        <a:t>36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Barlow" panose="00000500000000000000" pitchFamily="2" charset="0"/>
                        </a:rPr>
                        <a:t>49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08895100"/>
                  </a:ext>
                </a:extLst>
              </a:tr>
            </a:tbl>
          </a:graphicData>
        </a:graphic>
      </p:graphicFrame>
      <p:sp>
        <p:nvSpPr>
          <p:cNvPr id="11" name="Background Box">
            <a:extLst>
              <a:ext uri="{FF2B5EF4-FFF2-40B4-BE49-F238E27FC236}">
                <a16:creationId xmlns:a16="http://schemas.microsoft.com/office/drawing/2014/main" id="{BFA9BC2C-0CB4-D023-E0EE-4F84AEB4C5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3" name="Base &amp; Source">
            <a:extLst>
              <a:ext uri="{FF2B5EF4-FFF2-40B4-BE49-F238E27FC236}">
                <a16:creationId xmlns:a16="http://schemas.microsoft.com/office/drawing/2014/main" id="{D554C75C-283E-9BAF-1D39-47D59E1F1440}"/>
              </a:ext>
              <a:ext uri="{C183D7F6-B498-43B3-948B-1728B52AA6E4}">
                <adec:decorative xmlns:adec="http://schemas.microsoft.com/office/drawing/2017/decorative" val="0"/>
              </a:ext>
            </a:extLst>
          </p:cNvPr>
          <p:cNvSpPr txBox="1">
            <a:spLocks/>
          </p:cNvSpPr>
          <p:nvPr/>
        </p:nvSpPr>
        <p:spPr>
          <a:xfrm>
            <a:off x="558800" y="5238931"/>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defRPr/>
            </a:pPr>
            <a:r>
              <a:rPr lang="it-IT" i="0" dirty="0">
                <a:solidFill>
                  <a:prstClr val="white"/>
                </a:solidFill>
                <a:latin typeface="Barlow"/>
              </a:rPr>
              <a:t>V</a:t>
            </a:r>
            <a:r>
              <a:rPr kumimoji="0" lang="it-IT" sz="800" b="0" i="0" u="none" strike="noStrike" kern="1200" cap="none" spc="0" normalizeH="0" baseline="0" noProof="0" dirty="0">
                <a:ln>
                  <a:noFill/>
                </a:ln>
                <a:solidFill>
                  <a:prstClr val="white"/>
                </a:solidFill>
                <a:effectLst/>
                <a:uLnTx/>
                <a:uFillTx/>
                <a:latin typeface="Barlow"/>
                <a:ea typeface="+mn-ea"/>
                <a:cs typeface="+mn-cs"/>
              </a:rPr>
              <a:t>2 Quanto ritieni importante per la tua crescita personale ……</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V3. </a:t>
            </a:r>
            <a:r>
              <a:rPr kumimoji="0" lang="it-IT" sz="800" b="0" i="0" u="none" strike="noStrike" kern="1200" cap="none" spc="0" normalizeH="0" baseline="0" noProof="0" dirty="0">
                <a:ln>
                  <a:noFill/>
                </a:ln>
                <a:solidFill>
                  <a:prstClr val="white"/>
                </a:solidFill>
                <a:effectLst/>
                <a:uLnTx/>
                <a:uFillTx/>
                <a:latin typeface="Barlow"/>
                <a:ea typeface="+mn-ea"/>
                <a:cs typeface="+mn-cs"/>
              </a:rPr>
              <a:t>E quanto spesso…</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sp>
        <p:nvSpPr>
          <p:cNvPr id="4" name="Titolo 3">
            <a:extLst>
              <a:ext uri="{FF2B5EF4-FFF2-40B4-BE49-F238E27FC236}">
                <a16:creationId xmlns:a16="http://schemas.microsoft.com/office/drawing/2014/main" id="{1E6C5C7B-3404-8EC4-C999-1AF79142D3C0}"/>
              </a:ext>
            </a:extLst>
          </p:cNvPr>
          <p:cNvSpPr>
            <a:spLocks noGrp="1"/>
          </p:cNvSpPr>
          <p:nvPr>
            <p:ph type="title"/>
          </p:nvPr>
        </p:nvSpPr>
        <p:spPr>
          <a:xfrm>
            <a:off x="542513" y="248994"/>
            <a:ext cx="2401191" cy="924373"/>
          </a:xfrm>
        </p:spPr>
        <p:txBody>
          <a:bodyPr/>
          <a:lstStyle/>
          <a:p>
            <a:r>
              <a:rPr lang="it-IT" sz="2400" dirty="0"/>
              <a:t>Frequenza e importanza delle attività culturali</a:t>
            </a:r>
          </a:p>
        </p:txBody>
      </p:sp>
      <p:cxnSp>
        <p:nvCxnSpPr>
          <p:cNvPr id="6" name="Avg. Guess and Actual Underline">
            <a:extLst>
              <a:ext uri="{FF2B5EF4-FFF2-40B4-BE49-F238E27FC236}">
                <a16:creationId xmlns:a16="http://schemas.microsoft.com/office/drawing/2014/main" id="{AACA2CC9-FD43-6DB3-860D-FE809EEC79CE}"/>
              </a:ext>
              <a:ext uri="{C183D7F6-B498-43B3-948B-1728B52AA6E4}">
                <adec:decorative xmlns:adec="http://schemas.microsoft.com/office/drawing/2017/decorative" val="1"/>
              </a:ext>
            </a:extLst>
          </p:cNvPr>
          <p:cNvCxnSpPr>
            <a:cxnSpLocks/>
          </p:cNvCxnSpPr>
          <p:nvPr/>
        </p:nvCxnSpPr>
        <p:spPr>
          <a:xfrm>
            <a:off x="8963420" y="741596"/>
            <a:ext cx="1368000"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7" name="Tabella 16">
            <a:extLst>
              <a:ext uri="{FF2B5EF4-FFF2-40B4-BE49-F238E27FC236}">
                <a16:creationId xmlns:a16="http://schemas.microsoft.com/office/drawing/2014/main" id="{B1CF5C63-2E3E-1F0F-7F1E-0C5C84637FEA}"/>
              </a:ext>
            </a:extLst>
          </p:cNvPr>
          <p:cNvGraphicFramePr>
            <a:graphicFrameLocks noGrp="1"/>
          </p:cNvGraphicFramePr>
          <p:nvPr>
            <p:extLst>
              <p:ext uri="{D42A27DB-BD31-4B8C-83A1-F6EECF244321}">
                <p14:modId xmlns:p14="http://schemas.microsoft.com/office/powerpoint/2010/main" val="3274296450"/>
              </p:ext>
            </p:extLst>
          </p:nvPr>
        </p:nvGraphicFramePr>
        <p:xfrm>
          <a:off x="8812568" y="122542"/>
          <a:ext cx="1803438" cy="518160"/>
        </p:xfrm>
        <a:graphic>
          <a:graphicData uri="http://schemas.openxmlformats.org/drawingml/2006/table">
            <a:tbl>
              <a:tblPr firstRow="1" bandRow="1">
                <a:tableStyleId>{2D5ABB26-0587-4C30-8999-92F81FD0307C}</a:tableStyleId>
              </a:tblPr>
              <a:tblGrid>
                <a:gridCol w="1803438">
                  <a:extLst>
                    <a:ext uri="{9D8B030D-6E8A-4147-A177-3AD203B41FA5}">
                      <a16:colId xmlns:a16="http://schemas.microsoft.com/office/drawing/2014/main" val="1682226591"/>
                    </a:ext>
                  </a:extLst>
                </a:gridCol>
              </a:tblGrid>
              <a:tr h="231057">
                <a:tc>
                  <a:txBody>
                    <a:bodyPr/>
                    <a:lstStyle/>
                    <a:p>
                      <a:pPr algn="ctr"/>
                      <a:r>
                        <a:rPr lang="it-IT" sz="1400" b="1" dirty="0">
                          <a:solidFill>
                            <a:schemeClr val="tx2"/>
                          </a:solidFill>
                        </a:rPr>
                        <a:t>Totale «Molto» </a:t>
                      </a:r>
                      <a:r>
                        <a:rPr lang="it-IT" sz="1400" b="1" dirty="0">
                          <a:solidFill>
                            <a:schemeClr val="accent6">
                              <a:lumMod val="75000"/>
                            </a:schemeClr>
                          </a:solidFill>
                        </a:rPr>
                        <a:t>«Abbastanza»</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graphicFrame>
        <p:nvGraphicFramePr>
          <p:cNvPr id="8" name="Tabella 7">
            <a:extLst>
              <a:ext uri="{FF2B5EF4-FFF2-40B4-BE49-F238E27FC236}">
                <a16:creationId xmlns:a16="http://schemas.microsoft.com/office/drawing/2014/main" id="{0EB5B3BF-40DD-2319-2129-7E3B8F36343A}"/>
              </a:ext>
            </a:extLst>
          </p:cNvPr>
          <p:cNvGraphicFramePr>
            <a:graphicFrameLocks noGrp="1"/>
          </p:cNvGraphicFramePr>
          <p:nvPr>
            <p:extLst>
              <p:ext uri="{D42A27DB-BD31-4B8C-83A1-F6EECF244321}">
                <p14:modId xmlns:p14="http://schemas.microsoft.com/office/powerpoint/2010/main" val="3809825498"/>
              </p:ext>
            </p:extLst>
          </p:nvPr>
        </p:nvGraphicFramePr>
        <p:xfrm>
          <a:off x="8835210" y="760179"/>
          <a:ext cx="2378430" cy="387846"/>
        </p:xfrm>
        <a:graphic>
          <a:graphicData uri="http://schemas.openxmlformats.org/drawingml/2006/table">
            <a:tbl>
              <a:tblPr firstRow="1">
                <a:tableStyleId>{5C22544A-7EE6-4342-B048-85BDC9FD1C3A}</a:tableStyleId>
              </a:tblPr>
              <a:tblGrid>
                <a:gridCol w="792810">
                  <a:extLst>
                    <a:ext uri="{9D8B030D-6E8A-4147-A177-3AD203B41FA5}">
                      <a16:colId xmlns:a16="http://schemas.microsoft.com/office/drawing/2014/main" val="390004477"/>
                    </a:ext>
                  </a:extLst>
                </a:gridCol>
                <a:gridCol w="792810">
                  <a:extLst>
                    <a:ext uri="{9D8B030D-6E8A-4147-A177-3AD203B41FA5}">
                      <a16:colId xmlns:a16="http://schemas.microsoft.com/office/drawing/2014/main" val="4140140968"/>
                    </a:ext>
                  </a:extLst>
                </a:gridCol>
                <a:gridCol w="792810">
                  <a:extLst>
                    <a:ext uri="{9D8B030D-6E8A-4147-A177-3AD203B41FA5}">
                      <a16:colId xmlns:a16="http://schemas.microsoft.com/office/drawing/2014/main" val="128857090"/>
                    </a:ext>
                  </a:extLst>
                </a:gridCol>
              </a:tblGrid>
              <a:tr h="387846">
                <a:tc>
                  <a:txBody>
                    <a:bodyPr/>
                    <a:lstStyle/>
                    <a:p>
                      <a:pPr marL="0" algn="ctr" defTabSz="914400" rtl="0" eaLnBrk="1" fontAlgn="ctr" latinLnBrk="0" hangingPunct="1"/>
                      <a:r>
                        <a:rPr lang="it-IT" sz="900" b="1" i="0" u="none" strike="noStrike" kern="1200" dirty="0">
                          <a:solidFill>
                            <a:srgbClr val="000000"/>
                          </a:solidFill>
                          <a:effectLst/>
                          <a:latin typeface="+mn-lt"/>
                          <a:ea typeface="+mn-ea"/>
                          <a:cs typeface="+mn-cs"/>
                        </a:rPr>
                        <a:t>Tot. «Frequenza»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i="0" u="none" strike="noStrike" kern="1200" dirty="0">
                          <a:solidFill>
                            <a:srgbClr val="000000"/>
                          </a:solidFill>
                          <a:effectLst/>
                          <a:latin typeface="+mn-lt"/>
                          <a:ea typeface="+mn-ea"/>
                          <a:cs typeface="+mn-cs"/>
                        </a:rPr>
                        <a:t>Tot.</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i="0" u="none" strike="noStrike" kern="1200" dirty="0">
                          <a:solidFill>
                            <a:srgbClr val="000000"/>
                          </a:solidFill>
                          <a:effectLst/>
                          <a:latin typeface="+mn-lt"/>
                          <a:ea typeface="+mn-ea"/>
                          <a:cs typeface="+mn-cs"/>
                        </a:rPr>
                        <a:t>«Importanza»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sp>
        <p:nvSpPr>
          <p:cNvPr id="10" name="Triangolo isoscele 9">
            <a:extLst>
              <a:ext uri="{FF2B5EF4-FFF2-40B4-BE49-F238E27FC236}">
                <a16:creationId xmlns:a16="http://schemas.microsoft.com/office/drawing/2014/main" id="{EEDFDB24-ED2B-DA0A-8E3B-BCCF259C8371}"/>
              </a:ext>
            </a:extLst>
          </p:cNvPr>
          <p:cNvSpPr/>
          <p:nvPr/>
        </p:nvSpPr>
        <p:spPr>
          <a:xfrm>
            <a:off x="9416644" y="1878444"/>
            <a:ext cx="190831" cy="159026"/>
          </a:xfrm>
          <a:prstGeom prst="triangle">
            <a:avLst/>
          </a:prstGeom>
          <a:solidFill>
            <a:srgbClr val="2DB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12" name="Triangolo isoscele 11">
            <a:extLst>
              <a:ext uri="{FF2B5EF4-FFF2-40B4-BE49-F238E27FC236}">
                <a16:creationId xmlns:a16="http://schemas.microsoft.com/office/drawing/2014/main" id="{08719CC1-FB9D-7379-2301-A70120E44A43}"/>
              </a:ext>
            </a:extLst>
          </p:cNvPr>
          <p:cNvSpPr/>
          <p:nvPr/>
        </p:nvSpPr>
        <p:spPr>
          <a:xfrm>
            <a:off x="9416644" y="2835628"/>
            <a:ext cx="190831" cy="159026"/>
          </a:xfrm>
          <a:prstGeom prst="triangle">
            <a:avLst/>
          </a:prstGeom>
          <a:solidFill>
            <a:srgbClr val="2DB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19" name="Triangolo isoscele 18">
            <a:extLst>
              <a:ext uri="{FF2B5EF4-FFF2-40B4-BE49-F238E27FC236}">
                <a16:creationId xmlns:a16="http://schemas.microsoft.com/office/drawing/2014/main" id="{286CCF4B-1537-F836-5F20-5F3FEB555D83}"/>
              </a:ext>
            </a:extLst>
          </p:cNvPr>
          <p:cNvSpPr/>
          <p:nvPr/>
        </p:nvSpPr>
        <p:spPr>
          <a:xfrm rot="10800000">
            <a:off x="9416643" y="1508429"/>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0" name="Triangolo isoscele 19">
            <a:extLst>
              <a:ext uri="{FF2B5EF4-FFF2-40B4-BE49-F238E27FC236}">
                <a16:creationId xmlns:a16="http://schemas.microsoft.com/office/drawing/2014/main" id="{89C8C921-6BAE-445F-BC72-299349E37AC0}"/>
              </a:ext>
            </a:extLst>
          </p:cNvPr>
          <p:cNvSpPr/>
          <p:nvPr/>
        </p:nvSpPr>
        <p:spPr>
          <a:xfrm rot="10800000">
            <a:off x="9416643" y="2427056"/>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1" name="Triangolo isoscele 20">
            <a:extLst>
              <a:ext uri="{FF2B5EF4-FFF2-40B4-BE49-F238E27FC236}">
                <a16:creationId xmlns:a16="http://schemas.microsoft.com/office/drawing/2014/main" id="{87491DB0-2FEC-542D-821B-62C7815035FD}"/>
              </a:ext>
            </a:extLst>
          </p:cNvPr>
          <p:cNvSpPr/>
          <p:nvPr/>
        </p:nvSpPr>
        <p:spPr>
          <a:xfrm rot="10800000">
            <a:off x="9416642" y="3369298"/>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2" name="Triangolo isoscele 21">
            <a:extLst>
              <a:ext uri="{FF2B5EF4-FFF2-40B4-BE49-F238E27FC236}">
                <a16:creationId xmlns:a16="http://schemas.microsoft.com/office/drawing/2014/main" id="{65832657-FFBE-236F-DE9B-4B0D7B570BAD}"/>
              </a:ext>
            </a:extLst>
          </p:cNvPr>
          <p:cNvSpPr/>
          <p:nvPr/>
        </p:nvSpPr>
        <p:spPr>
          <a:xfrm rot="10800000">
            <a:off x="9416642" y="3885187"/>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3" name="Triangolo isoscele 22">
            <a:extLst>
              <a:ext uri="{FF2B5EF4-FFF2-40B4-BE49-F238E27FC236}">
                <a16:creationId xmlns:a16="http://schemas.microsoft.com/office/drawing/2014/main" id="{B63AEB49-FCCA-883C-4A18-2EC51EA2FF8A}"/>
              </a:ext>
            </a:extLst>
          </p:cNvPr>
          <p:cNvSpPr/>
          <p:nvPr/>
        </p:nvSpPr>
        <p:spPr>
          <a:xfrm rot="10800000">
            <a:off x="9416642" y="4401076"/>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4" name="Triangolo isoscele 23">
            <a:extLst>
              <a:ext uri="{FF2B5EF4-FFF2-40B4-BE49-F238E27FC236}">
                <a16:creationId xmlns:a16="http://schemas.microsoft.com/office/drawing/2014/main" id="{DB3F45AC-8746-23A2-F89E-15F21E724AF0}"/>
              </a:ext>
            </a:extLst>
          </p:cNvPr>
          <p:cNvSpPr/>
          <p:nvPr/>
        </p:nvSpPr>
        <p:spPr>
          <a:xfrm rot="10800000">
            <a:off x="9416642" y="4883859"/>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5" name="Triangolo isoscele 24">
            <a:extLst>
              <a:ext uri="{FF2B5EF4-FFF2-40B4-BE49-F238E27FC236}">
                <a16:creationId xmlns:a16="http://schemas.microsoft.com/office/drawing/2014/main" id="{10679E27-4BB6-8EBC-B86D-D995011A3FE2}"/>
              </a:ext>
            </a:extLst>
          </p:cNvPr>
          <p:cNvSpPr/>
          <p:nvPr/>
        </p:nvSpPr>
        <p:spPr>
          <a:xfrm rot="10800000">
            <a:off x="9434383" y="5329473"/>
            <a:ext cx="190831" cy="159026"/>
          </a:xfrm>
          <a:prstGeom prst="triangl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5" name="Placeholder">
            <a:extLst>
              <a:ext uri="{FF2B5EF4-FFF2-40B4-BE49-F238E27FC236}">
                <a16:creationId xmlns:a16="http://schemas.microsoft.com/office/drawing/2014/main" id="{E1C96F27-675F-08FB-8D17-7FE2AC239845}"/>
              </a:ext>
            </a:extLst>
          </p:cNvPr>
          <p:cNvSpPr txBox="1"/>
          <p:nvPr/>
        </p:nvSpPr>
        <p:spPr>
          <a:xfrm>
            <a:off x="547966" y="2287373"/>
            <a:ext cx="2353208" cy="285366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tx2">
                    <a:lumMod val="20000"/>
                    <a:lumOff val="80000"/>
                  </a:schemeClr>
                </a:solidFill>
                <a:latin typeface="Barlow"/>
                <a:cs typeface="Barlow"/>
              </a:rPr>
              <a:t>L’attività culturale più praticata dai giovani è ascoltare musica, seguita da film e serie tv</a:t>
            </a:r>
            <a:endParaRPr kumimoji="0" lang="it-IT" sz="24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sp>
        <p:nvSpPr>
          <p:cNvPr id="7" name="Placeholder">
            <a:extLst>
              <a:ext uri="{FF2B5EF4-FFF2-40B4-BE49-F238E27FC236}">
                <a16:creationId xmlns:a16="http://schemas.microsoft.com/office/drawing/2014/main" id="{D3C59302-5B3E-9A13-0B44-91F6FDEBBDEA}"/>
              </a:ext>
            </a:extLst>
          </p:cNvPr>
          <p:cNvSpPr txBox="1"/>
          <p:nvPr/>
        </p:nvSpPr>
        <p:spPr>
          <a:xfrm>
            <a:off x="1049991" y="1419662"/>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tx2">
                    <a:lumMod val="20000"/>
                    <a:lumOff val="80000"/>
                  </a:schemeClr>
                </a:solidFill>
                <a:latin typeface="Barlow"/>
                <a:cs typeface="Barlow"/>
              </a:rPr>
              <a:t>86%</a:t>
            </a:r>
            <a:endParaRPr kumimoji="0" lang="it-IT" sz="60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122100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2A327-20F9-CA94-26EC-C1095E0C5AE6}"/>
            </a:ext>
          </a:extLst>
        </p:cNvPr>
        <p:cNvGrpSpPr/>
        <p:nvPr/>
      </p:nvGrpSpPr>
      <p:grpSpPr>
        <a:xfrm>
          <a:off x="0" y="0"/>
          <a:ext cx="0" cy="0"/>
          <a:chOff x="0" y="0"/>
          <a:chExt cx="0" cy="0"/>
        </a:xfrm>
      </p:grpSpPr>
      <p:pic>
        <p:nvPicPr>
          <p:cNvPr id="10" name="Segnaposto immagine 9" descr="Primo piano di mani da donna che digitano e usano un trackpad su un portatile con tazza">
            <a:extLst>
              <a:ext uri="{FF2B5EF4-FFF2-40B4-BE49-F238E27FC236}">
                <a16:creationId xmlns:a16="http://schemas.microsoft.com/office/drawing/2014/main" id="{8140BCF0-1324-0344-1EFE-BA643C7056B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Gradient">
            <a:extLst>
              <a:ext uri="{FF2B5EF4-FFF2-40B4-BE49-F238E27FC236}">
                <a16:creationId xmlns:a16="http://schemas.microsoft.com/office/drawing/2014/main" id="{D35DABE6-8A22-D186-B004-9F3440423EB8}"/>
              </a:ext>
              <a:ext uri="{C183D7F6-B498-43B3-948B-1728B52AA6E4}">
                <adec:decorative xmlns:adec="http://schemas.microsoft.com/office/drawing/2017/decorative" val="1"/>
              </a:ext>
            </a:extLst>
          </p:cNvPr>
          <p:cNvSpPr/>
          <p:nvPr/>
        </p:nvSpPr>
        <p:spPr bwMode="hidden">
          <a:xfrm flipV="1">
            <a:off x="-1" y="3152"/>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Gradient">
            <a:extLst>
              <a:ext uri="{FF2B5EF4-FFF2-40B4-BE49-F238E27FC236}">
                <a16:creationId xmlns:a16="http://schemas.microsoft.com/office/drawing/2014/main" id="{9A1A0747-D29D-D43E-4453-229DA981747C}"/>
              </a:ext>
              <a:ext uri="{C183D7F6-B498-43B3-948B-1728B52AA6E4}">
                <adec:decorative xmlns:adec="http://schemas.microsoft.com/office/drawing/2017/decorative" val="1"/>
              </a:ext>
            </a:extLst>
          </p:cNvPr>
          <p:cNvSpPr/>
          <p:nvPr/>
        </p:nvSpPr>
        <p:spPr bwMode="hidden">
          <a:xfrm flipV="1">
            <a:off x="1" y="1"/>
            <a:ext cx="12192000" cy="6858000"/>
          </a:xfrm>
          <a:prstGeom prst="snip1Rect">
            <a:avLst>
              <a:gd name="adj" fmla="val 40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arallelogram">
            <a:extLst>
              <a:ext uri="{FF2B5EF4-FFF2-40B4-BE49-F238E27FC236}">
                <a16:creationId xmlns:a16="http://schemas.microsoft.com/office/drawing/2014/main" id="{68891D67-640E-3634-BF59-0BBAFC2F2A0E}"/>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ea typeface="+mn-ea"/>
              <a:cs typeface="+mn-cs"/>
            </a:endParaRPr>
          </a:p>
        </p:txBody>
      </p:sp>
      <p:sp>
        <p:nvSpPr>
          <p:cNvPr id="2" name="Slide Number">
            <a:extLst>
              <a:ext uri="{FF2B5EF4-FFF2-40B4-BE49-F238E27FC236}">
                <a16:creationId xmlns:a16="http://schemas.microsoft.com/office/drawing/2014/main" id="{7EF1433F-D7A8-EE2F-AE86-47B10A851AFF}"/>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2</a:t>
            </a:fld>
            <a:endParaRPr lang="en-GB" sz="900" dirty="0"/>
          </a:p>
        </p:txBody>
      </p:sp>
      <p:pic>
        <p:nvPicPr>
          <p:cNvPr id="20" name="Ipsos Logo">
            <a:extLst>
              <a:ext uri="{FF2B5EF4-FFF2-40B4-BE49-F238E27FC236}">
                <a16:creationId xmlns:a16="http://schemas.microsoft.com/office/drawing/2014/main" id="{B67FC97F-C2E8-AD48-2523-995F306F774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
        <p:nvSpPr>
          <p:cNvPr id="18" name="Title">
            <a:extLst>
              <a:ext uri="{FF2B5EF4-FFF2-40B4-BE49-F238E27FC236}">
                <a16:creationId xmlns:a16="http://schemas.microsoft.com/office/drawing/2014/main" id="{50600291-E222-5E74-D3D0-A37C608FA367}"/>
              </a:ext>
            </a:extLst>
          </p:cNvPr>
          <p:cNvSpPr>
            <a:spLocks noGrp="1"/>
          </p:cNvSpPr>
          <p:nvPr>
            <p:ph type="title"/>
          </p:nvPr>
        </p:nvSpPr>
        <p:spPr>
          <a:xfrm>
            <a:off x="431999" y="1350000"/>
            <a:ext cx="7616625" cy="715669"/>
          </a:xfrm>
        </p:spPr>
        <p:txBody>
          <a:bodyPr/>
          <a:lstStyle/>
          <a:p>
            <a:r>
              <a:rPr lang="it-IT" noProof="0" dirty="0"/>
              <a:t>CAMPIONE E METODOLOGIA</a:t>
            </a:r>
          </a:p>
        </p:txBody>
      </p:sp>
      <p:sp>
        <p:nvSpPr>
          <p:cNvPr id="5" name="object 9">
            <a:extLst>
              <a:ext uri="{FF2B5EF4-FFF2-40B4-BE49-F238E27FC236}">
                <a16:creationId xmlns:a16="http://schemas.microsoft.com/office/drawing/2014/main" id="{39A3CCF7-F402-7A35-E591-BFEB74A08531}"/>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108770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7863-0B5D-39AB-F9E1-9355EECDAE76}"/>
            </a:ext>
          </a:extLst>
        </p:cNvPr>
        <p:cNvGrpSpPr/>
        <p:nvPr/>
      </p:nvGrpSpPr>
      <p:grpSpPr>
        <a:xfrm>
          <a:off x="0" y="0"/>
          <a:ext cx="0" cy="0"/>
          <a:chOff x="0" y="0"/>
          <a:chExt cx="0" cy="0"/>
        </a:xfrm>
      </p:grpSpPr>
      <p:graphicFrame>
        <p:nvGraphicFramePr>
          <p:cNvPr id="25" name="Chart 20">
            <a:extLst>
              <a:ext uri="{FF2B5EF4-FFF2-40B4-BE49-F238E27FC236}">
                <a16:creationId xmlns:a16="http://schemas.microsoft.com/office/drawing/2014/main" id="{21398C97-8C1F-BA75-1D69-0E5AFD8BBA6E}"/>
              </a:ext>
            </a:extLst>
          </p:cNvPr>
          <p:cNvGraphicFramePr/>
          <p:nvPr/>
        </p:nvGraphicFramePr>
        <p:xfrm>
          <a:off x="2561147" y="134906"/>
          <a:ext cx="6628445" cy="5636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13">
            <a:extLst>
              <a:ext uri="{FF2B5EF4-FFF2-40B4-BE49-F238E27FC236}">
                <a16:creationId xmlns:a16="http://schemas.microsoft.com/office/drawing/2014/main" id="{7BFCE1CB-0007-5CF7-5EDF-469E028429CA}"/>
              </a:ext>
            </a:extLst>
          </p:cNvPr>
          <p:cNvGraphicFramePr>
            <a:graphicFrameLocks/>
          </p:cNvGraphicFramePr>
          <p:nvPr>
            <p:extLst>
              <p:ext uri="{D42A27DB-BD31-4B8C-83A1-F6EECF244321}">
                <p14:modId xmlns:p14="http://schemas.microsoft.com/office/powerpoint/2010/main" val="2877982509"/>
              </p:ext>
            </p:extLst>
          </p:nvPr>
        </p:nvGraphicFramePr>
        <p:xfrm>
          <a:off x="3760238" y="1334279"/>
          <a:ext cx="7044612" cy="4436705"/>
        </p:xfrm>
        <a:graphic>
          <a:graphicData uri="http://schemas.openxmlformats.org/drawingml/2006/table">
            <a:tbl>
              <a:tblPr firstRow="1" bandRow="1"/>
              <a:tblGrid>
                <a:gridCol w="1639146">
                  <a:extLst>
                    <a:ext uri="{9D8B030D-6E8A-4147-A177-3AD203B41FA5}">
                      <a16:colId xmlns:a16="http://schemas.microsoft.com/office/drawing/2014/main" val="1095845452"/>
                    </a:ext>
                  </a:extLst>
                </a:gridCol>
                <a:gridCol w="107325">
                  <a:extLst>
                    <a:ext uri="{9D8B030D-6E8A-4147-A177-3AD203B41FA5}">
                      <a16:colId xmlns:a16="http://schemas.microsoft.com/office/drawing/2014/main" val="1270955189"/>
                    </a:ext>
                  </a:extLst>
                </a:gridCol>
                <a:gridCol w="3320052">
                  <a:extLst>
                    <a:ext uri="{9D8B030D-6E8A-4147-A177-3AD203B41FA5}">
                      <a16:colId xmlns:a16="http://schemas.microsoft.com/office/drawing/2014/main" val="2670570098"/>
                    </a:ext>
                  </a:extLst>
                </a:gridCol>
                <a:gridCol w="74643">
                  <a:extLst>
                    <a:ext uri="{9D8B030D-6E8A-4147-A177-3AD203B41FA5}">
                      <a16:colId xmlns:a16="http://schemas.microsoft.com/office/drawing/2014/main" val="3826905508"/>
                    </a:ext>
                  </a:extLst>
                </a:gridCol>
                <a:gridCol w="951723">
                  <a:extLst>
                    <a:ext uri="{9D8B030D-6E8A-4147-A177-3AD203B41FA5}">
                      <a16:colId xmlns:a16="http://schemas.microsoft.com/office/drawing/2014/main" val="7121107"/>
                    </a:ext>
                  </a:extLst>
                </a:gridCol>
                <a:gridCol w="951723">
                  <a:extLst>
                    <a:ext uri="{9D8B030D-6E8A-4147-A177-3AD203B41FA5}">
                      <a16:colId xmlns:a16="http://schemas.microsoft.com/office/drawing/2014/main" val="1885280547"/>
                    </a:ext>
                  </a:extLst>
                </a:gridCol>
              </a:tblGrid>
              <a:tr h="341285">
                <a:tc>
                  <a:txBody>
                    <a:bodyPr/>
                    <a:lstStyle/>
                    <a:p>
                      <a:pPr algn="r" fontAlgn="t"/>
                      <a:r>
                        <a:rPr lang="it-IT" sz="1100" b="0" i="0" u="none" strike="noStrike" dirty="0">
                          <a:solidFill>
                            <a:schemeClr val="tx1"/>
                          </a:solidFill>
                          <a:effectLst/>
                          <a:latin typeface="+mn-lt"/>
                        </a:rPr>
                        <a:t>Totale</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a:solidFill>
                            <a:schemeClr val="accent6">
                              <a:lumMod val="75000"/>
                            </a:schemeClr>
                          </a:solidFill>
                          <a:effectLst/>
                          <a:latin typeface="Barlow" panose="00000500000000000000" pitchFamily="2" charset="0"/>
                        </a:rPr>
                        <a:t>56</a:t>
                      </a:r>
                      <a:endParaRPr lang="it-IT" sz="1350" b="1" i="0" u="none" strike="noStrike" dirty="0">
                        <a:solidFill>
                          <a:schemeClr val="accent6">
                            <a:lumMod val="75000"/>
                          </a:schemeClr>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350" b="1" i="0" u="none" strike="noStrike" dirty="0">
                          <a:solidFill>
                            <a:schemeClr val="accent5">
                              <a:lumMod val="60000"/>
                              <a:lumOff val="40000"/>
                            </a:schemeClr>
                          </a:solidFill>
                          <a:effectLst/>
                          <a:latin typeface="Barlow" panose="00000500000000000000" pitchFamily="2" charset="0"/>
                        </a:rPr>
                        <a:t>5,5</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341285">
                <a:tc>
                  <a:txBody>
                    <a:bodyPr/>
                    <a:lstStyle/>
                    <a:p>
                      <a:pPr algn="r" fontAlgn="t"/>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it-IT" sz="1350" b="1" i="0" u="none" strike="noStrike" dirty="0">
                        <a:solidFill>
                          <a:schemeClr val="accent6">
                            <a:lumMod val="75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350" b="1" i="0" u="none" strike="noStrike" dirty="0">
                        <a:solidFill>
                          <a:schemeClr val="accent5">
                            <a:lumMod val="60000"/>
                            <a:lumOff val="40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341285">
                <a:tc>
                  <a:txBody>
                    <a:bodyPr/>
                    <a:lstStyle/>
                    <a:p>
                      <a:pPr algn="r" fontAlgn="t"/>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350" b="1" i="0" u="none" strike="noStrike" dirty="0">
                          <a:solidFill>
                            <a:schemeClr val="accent5">
                              <a:lumMod val="60000"/>
                              <a:lumOff val="40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341285">
                <a:tc>
                  <a:txBody>
                    <a:bodyPr/>
                    <a:lstStyle/>
                    <a:p>
                      <a:pPr algn="r" fontAlgn="t"/>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350" b="1" i="0" u="none" strike="noStrike" dirty="0">
                          <a:solidFill>
                            <a:schemeClr val="accent5">
                              <a:lumMod val="60000"/>
                              <a:lumOff val="40000"/>
                            </a:schemeClr>
                          </a:solidFill>
                          <a:effectLst/>
                          <a:latin typeface="Barlow" panose="00000500000000000000" pitchFamily="2" charset="0"/>
                        </a:rPr>
                        <a:t>5,3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341285">
                <a:tc>
                  <a:txBody>
                    <a:bodyPr/>
                    <a:lstStyle/>
                    <a:p>
                      <a:pPr algn="r" fontAlgn="t"/>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it-IT" sz="1350" b="1" i="0" u="none" strike="noStrike" dirty="0">
                        <a:solidFill>
                          <a:schemeClr val="accent6">
                            <a:lumMod val="75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350" b="1" i="0" u="none" strike="noStrike" dirty="0">
                        <a:solidFill>
                          <a:schemeClr val="accent5">
                            <a:lumMod val="60000"/>
                            <a:lumOff val="40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6298312"/>
                  </a:ext>
                </a:extLst>
              </a:tr>
              <a:tr h="341285">
                <a:tc>
                  <a:txBody>
                    <a:bodyPr/>
                    <a:lstStyle/>
                    <a:p>
                      <a:pPr algn="r" fontAlgn="t"/>
                      <a:r>
                        <a:rPr lang="it-IT" sz="1100" b="0" i="0" u="none" strike="noStrike" dirty="0">
                          <a:solidFill>
                            <a:schemeClr val="tx1"/>
                          </a:solidFill>
                          <a:effectLst/>
                          <a:latin typeface="+mn-lt"/>
                        </a:rPr>
                        <a:t>Laurea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62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2377927"/>
                  </a:ext>
                </a:extLst>
              </a:tr>
              <a:tr h="341285">
                <a:tc>
                  <a:txBody>
                    <a:bodyPr/>
                    <a:lstStyle/>
                    <a:p>
                      <a:pPr algn="r" fontAlgn="t"/>
                      <a:r>
                        <a:rPr lang="it-IT" sz="1100" b="0" i="0" u="none" strike="noStrike" dirty="0">
                          <a:solidFill>
                            <a:schemeClr val="tx1"/>
                          </a:solidFill>
                          <a:effectLst/>
                          <a:latin typeface="+mn-lt"/>
                        </a:rPr>
                        <a:t>Diploma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06353221"/>
                  </a:ext>
                </a:extLst>
              </a:tr>
              <a:tr h="341285">
                <a:tc>
                  <a:txBody>
                    <a:bodyPr/>
                    <a:lstStyle/>
                    <a:p>
                      <a:pPr algn="r" fontAlgn="t"/>
                      <a:r>
                        <a:rPr lang="it-IT" sz="1100" b="0" i="0" u="none" strike="noStrike" dirty="0">
                          <a:solidFill>
                            <a:schemeClr val="tx1"/>
                          </a:solidFill>
                          <a:effectLst/>
                          <a:latin typeface="+mn-lt"/>
                        </a:rPr>
                        <a:t>Licenza media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00254542"/>
                  </a:ext>
                </a:extLst>
              </a:tr>
              <a:tr h="341285">
                <a:tc>
                  <a:txBody>
                    <a:bodyPr/>
                    <a:lstStyle/>
                    <a:p>
                      <a:pPr algn="r" fontAlgn="t"/>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it-IT" sz="1350" b="1" i="0" u="none" strike="noStrike" dirty="0">
                        <a:solidFill>
                          <a:schemeClr val="accent6">
                            <a:lumMod val="75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it-IT" sz="1350" b="1" i="0" u="none" strike="noStrike" dirty="0">
                        <a:solidFill>
                          <a:schemeClr val="accent5">
                            <a:lumMod val="60000"/>
                            <a:lumOff val="40000"/>
                          </a:schemeClr>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08895100"/>
                  </a:ext>
                </a:extLst>
              </a:tr>
              <a:tr h="341285">
                <a:tc>
                  <a:txBody>
                    <a:bodyPr/>
                    <a:lstStyle/>
                    <a:p>
                      <a:pPr algn="r" rtl="0" fontAlgn="t"/>
                      <a:r>
                        <a:rPr lang="it-IT" sz="1200" b="0" i="0" u="none" strike="noStrike" noProof="0" dirty="0">
                          <a:solidFill>
                            <a:srgbClr val="000000"/>
                          </a:solidFill>
                          <a:effectLst/>
                          <a:latin typeface="Barlow" panose="00000500000000000000" pitchFamily="2" charset="0"/>
                        </a:rPr>
                        <a:t>Lavora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90257204"/>
                  </a:ext>
                </a:extLst>
              </a:tr>
              <a:tr h="341285">
                <a:tc>
                  <a:txBody>
                    <a:bodyPr/>
                    <a:lstStyle/>
                    <a:p>
                      <a:pPr algn="r" rtl="0" fontAlgn="t"/>
                      <a:r>
                        <a:rPr lang="it-IT" sz="1200" b="0" i="0" u="none" strike="noStrike" noProof="0" dirty="0">
                          <a:solidFill>
                            <a:srgbClr val="000000"/>
                          </a:solidFill>
                          <a:effectLst/>
                          <a:latin typeface="Barlow" panose="00000500000000000000" pitchFamily="2" charset="0"/>
                        </a:rPr>
                        <a:t>Studia e lavora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60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6">
                              <a:lumMod val="75000"/>
                            </a:schemeClr>
                          </a:solidFill>
                          <a:effectLst/>
                          <a:latin typeface="+mn-lt"/>
                          <a:ea typeface="+mn-ea"/>
                          <a:cs typeface="+mn-cs"/>
                        </a:rPr>
                        <a:t>6,0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3117931"/>
                  </a:ext>
                </a:extLst>
              </a:tr>
              <a:tr h="341285">
                <a:tc>
                  <a:txBody>
                    <a:bodyPr/>
                    <a:lstStyle/>
                    <a:p>
                      <a:pPr algn="r" rtl="0" fontAlgn="t"/>
                      <a:r>
                        <a:rPr lang="it-IT" sz="1200" b="0" i="0" u="none" strike="noStrike" noProof="0" dirty="0">
                          <a:solidFill>
                            <a:srgbClr val="000000"/>
                          </a:solidFill>
                          <a:effectLst/>
                          <a:latin typeface="Barlow" panose="00000500000000000000" pitchFamily="2" charset="0"/>
                        </a:rPr>
                        <a:t>Studia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55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333617"/>
                  </a:ext>
                </a:extLst>
              </a:tr>
              <a:tr h="341285">
                <a:tc>
                  <a:txBody>
                    <a:bodyPr/>
                    <a:lstStyle/>
                    <a:p>
                      <a:pPr algn="r" rtl="0" fontAlgn="t"/>
                      <a:r>
                        <a:rPr lang="it-IT" sz="1200" b="0" i="0" u="none" strike="noStrike" noProof="0" dirty="0">
                          <a:solidFill>
                            <a:srgbClr val="000000"/>
                          </a:solidFill>
                          <a:effectLst/>
                          <a:latin typeface="Barlow" panose="00000500000000000000" pitchFamily="2" charset="0"/>
                        </a:rPr>
                        <a:t>Non studia e non lavora</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350" b="1" i="0" u="none" strike="noStrike" dirty="0">
                          <a:solidFill>
                            <a:schemeClr val="accent6">
                              <a:lumMod val="75000"/>
                            </a:schemeClr>
                          </a:solidFill>
                          <a:effectLst/>
                          <a:latin typeface="Barlow" panose="00000500000000000000" pitchFamily="2" charset="0"/>
                        </a:rPr>
                        <a:t>49</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ctr" latinLnBrk="0" hangingPunct="1"/>
                      <a:r>
                        <a:rPr lang="it-IT" sz="1350" b="1" i="0" u="none" strike="noStrike" kern="1200" noProof="0" dirty="0">
                          <a:solidFill>
                            <a:schemeClr val="accent5">
                              <a:lumMod val="60000"/>
                              <a:lumOff val="40000"/>
                            </a:schemeClr>
                          </a:solidFill>
                          <a:effectLst/>
                          <a:latin typeface="+mn-lt"/>
                          <a:ea typeface="+mn-ea"/>
                          <a:cs typeface="+mn-cs"/>
                        </a:rPr>
                        <a:t>5,2</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35049456"/>
                  </a:ext>
                </a:extLst>
              </a:tr>
            </a:tbl>
          </a:graphicData>
        </a:graphic>
      </p:graphicFrame>
      <p:sp>
        <p:nvSpPr>
          <p:cNvPr id="10" name="Background Box">
            <a:extLst>
              <a:ext uri="{FF2B5EF4-FFF2-40B4-BE49-F238E27FC236}">
                <a16:creationId xmlns:a16="http://schemas.microsoft.com/office/drawing/2014/main" id="{3FA726FE-0260-C49A-2F10-3F775CC3377F}"/>
              </a:ext>
              <a:ext uri="{C183D7F6-B498-43B3-948B-1728B52AA6E4}">
                <adec:decorative xmlns:adec="http://schemas.microsoft.com/office/drawing/2017/decorative" val="1"/>
              </a:ext>
            </a:extLst>
          </p:cNvPr>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3ABC59DD-7943-40DA-E7A5-ED3949754350}"/>
              </a:ext>
            </a:extLst>
          </p:cNvPr>
          <p:cNvSpPr>
            <a:spLocks noGrp="1"/>
          </p:cNvSpPr>
          <p:nvPr>
            <p:ph type="title"/>
          </p:nvPr>
        </p:nvSpPr>
        <p:spPr>
          <a:xfrm>
            <a:off x="591413" y="299396"/>
            <a:ext cx="2450237" cy="715669"/>
          </a:xfrm>
        </p:spPr>
        <p:txBody>
          <a:bodyPr/>
          <a:lstStyle/>
          <a:p>
            <a:r>
              <a:rPr lang="it-IT" sz="2400" dirty="0">
                <a:solidFill>
                  <a:schemeClr val="bg1"/>
                </a:solidFill>
              </a:rPr>
              <a:t>Interesse per la politica </a:t>
            </a:r>
            <a:br>
              <a:rPr lang="it-IT" sz="2400" dirty="0">
                <a:solidFill>
                  <a:schemeClr val="bg1"/>
                </a:solidFill>
              </a:rPr>
            </a:br>
            <a:endParaRPr lang="it-IT" sz="2400" dirty="0">
              <a:solidFill>
                <a:schemeClr val="tx2"/>
              </a:solidFill>
            </a:endParaRPr>
          </a:p>
        </p:txBody>
      </p:sp>
      <p:graphicFrame>
        <p:nvGraphicFramePr>
          <p:cNvPr id="12" name="Tabella 11">
            <a:extLst>
              <a:ext uri="{FF2B5EF4-FFF2-40B4-BE49-F238E27FC236}">
                <a16:creationId xmlns:a16="http://schemas.microsoft.com/office/drawing/2014/main" id="{AC952256-2161-02D6-3960-63A855A36A30}"/>
              </a:ext>
            </a:extLst>
          </p:cNvPr>
          <p:cNvGraphicFramePr>
            <a:graphicFrameLocks noGrp="1"/>
          </p:cNvGraphicFramePr>
          <p:nvPr/>
        </p:nvGraphicFramePr>
        <p:xfrm>
          <a:off x="4911146" y="558014"/>
          <a:ext cx="4135463" cy="370840"/>
        </p:xfrm>
        <a:graphic>
          <a:graphicData uri="http://schemas.openxmlformats.org/drawingml/2006/table">
            <a:tbl>
              <a:tblPr firstRow="1" bandRow="1">
                <a:tableStyleId>{2D5ABB26-0587-4C30-8999-92F81FD0307C}</a:tableStyleId>
              </a:tblPr>
              <a:tblGrid>
                <a:gridCol w="4135463">
                  <a:extLst>
                    <a:ext uri="{9D8B030D-6E8A-4147-A177-3AD203B41FA5}">
                      <a16:colId xmlns:a16="http://schemas.microsoft.com/office/drawing/2014/main" val="1682226591"/>
                    </a:ext>
                  </a:extLst>
                </a:gridCol>
              </a:tblGrid>
              <a:tr h="370840">
                <a:tc>
                  <a:txBody>
                    <a:bodyPr/>
                    <a:lstStyle/>
                    <a:p>
                      <a:pPr algn="ctr"/>
                      <a:r>
                        <a:rPr lang="it-IT" sz="1400" b="1" dirty="0">
                          <a:solidFill>
                            <a:schemeClr val="accent5">
                              <a:lumMod val="75000"/>
                            </a:schemeClr>
                          </a:solidFill>
                        </a:rPr>
                        <a:t>1 «Nessun interesse» </a:t>
                      </a:r>
                      <a:r>
                        <a:rPr lang="it-IT" sz="1400" b="1" dirty="0">
                          <a:solidFill>
                            <a:schemeClr val="bg1">
                              <a:lumMod val="65000"/>
                            </a:schemeClr>
                          </a:solidFill>
                        </a:rPr>
                        <a:t>–</a:t>
                      </a:r>
                      <a:r>
                        <a:rPr lang="it-IT" sz="1400" b="1" dirty="0">
                          <a:solidFill>
                            <a:schemeClr val="tx2"/>
                          </a:solidFill>
                        </a:rPr>
                        <a:t> 10 «Interesse altissimo»</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sp>
        <p:nvSpPr>
          <p:cNvPr id="17" name="Placeholder">
            <a:extLst>
              <a:ext uri="{FF2B5EF4-FFF2-40B4-BE49-F238E27FC236}">
                <a16:creationId xmlns:a16="http://schemas.microsoft.com/office/drawing/2014/main" id="{4F2DA8A3-F28C-B1F4-03CC-D9F567745143}"/>
              </a:ext>
            </a:extLst>
          </p:cNvPr>
          <p:cNvSpPr txBox="1"/>
          <p:nvPr/>
        </p:nvSpPr>
        <p:spPr>
          <a:xfrm>
            <a:off x="1155882" y="1629937"/>
            <a:ext cx="1087698"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5,</a:t>
            </a:r>
            <a:r>
              <a:rPr lang="it-IT" sz="6000" b="1" dirty="0">
                <a:solidFill>
                  <a:schemeClr val="accent5">
                    <a:lumMod val="20000"/>
                    <a:lumOff val="80000"/>
                  </a:schemeClr>
                </a:solidFill>
                <a:latin typeface="Barlow"/>
                <a:cs typeface="Barlow"/>
              </a:rPr>
              <a:t>2</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pic>
        <p:nvPicPr>
          <p:cNvPr id="19" name="Elemento grafico 18" descr="Maschio contorno">
            <a:extLst>
              <a:ext uri="{FF2B5EF4-FFF2-40B4-BE49-F238E27FC236}">
                <a16:creationId xmlns:a16="http://schemas.microsoft.com/office/drawing/2014/main" id="{ACAF7A53-D363-9663-E04D-1A850661D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6785" y="2008822"/>
            <a:ext cx="358990" cy="358990"/>
          </a:xfrm>
          <a:prstGeom prst="rect">
            <a:avLst/>
          </a:prstGeom>
        </p:spPr>
      </p:pic>
      <p:pic>
        <p:nvPicPr>
          <p:cNvPr id="20" name="Elemento grafico 19" descr="Femmina contorno">
            <a:extLst>
              <a:ext uri="{FF2B5EF4-FFF2-40B4-BE49-F238E27FC236}">
                <a16:creationId xmlns:a16="http://schemas.microsoft.com/office/drawing/2014/main" id="{AE72EE86-25ED-E77D-998A-8CB0D9C333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5529" y="2367812"/>
            <a:ext cx="358989" cy="358989"/>
          </a:xfrm>
          <a:prstGeom prst="rect">
            <a:avLst/>
          </a:prstGeom>
        </p:spPr>
      </p:pic>
      <p:cxnSp>
        <p:nvCxnSpPr>
          <p:cNvPr id="22" name="Avg. Guess and Actual Underline">
            <a:extLst>
              <a:ext uri="{FF2B5EF4-FFF2-40B4-BE49-F238E27FC236}">
                <a16:creationId xmlns:a16="http://schemas.microsoft.com/office/drawing/2014/main" id="{C634F65A-FBD6-707B-AAC2-2698516C6DDC}"/>
              </a:ext>
              <a:ext uri="{C183D7F6-B498-43B3-948B-1728B52AA6E4}">
                <adec:decorative xmlns:adec="http://schemas.microsoft.com/office/drawing/2017/decorative" val="1"/>
              </a:ext>
            </a:extLst>
          </p:cNvPr>
          <p:cNvCxnSpPr>
            <a:cxnSpLocks/>
          </p:cNvCxnSpPr>
          <p:nvPr/>
        </p:nvCxnSpPr>
        <p:spPr>
          <a:xfrm>
            <a:off x="3760238" y="946146"/>
            <a:ext cx="7386285"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 name="Base &amp; Source">
            <a:extLst>
              <a:ext uri="{FF2B5EF4-FFF2-40B4-BE49-F238E27FC236}">
                <a16:creationId xmlns:a16="http://schemas.microsoft.com/office/drawing/2014/main" id="{0CD4FD79-7984-E28E-7D3E-49F1E6A876B4}"/>
              </a:ext>
              <a:ext uri="{C183D7F6-B498-43B3-948B-1728B52AA6E4}">
                <adec:decorative xmlns:adec="http://schemas.microsoft.com/office/drawing/2017/decorative" val="0"/>
              </a:ext>
            </a:extLst>
          </p:cNvPr>
          <p:cNvSpPr txBox="1">
            <a:spLocks/>
          </p:cNvSpPr>
          <p:nvPr/>
        </p:nvSpPr>
        <p:spPr>
          <a:xfrm>
            <a:off x="597426" y="5102755"/>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V4. Se tu dovessi esprimere con un voto (da 1 a 10) il tuo interesse per la politica come è oggi in Italia, che voto daresti?</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 e valori medi</a:t>
            </a:r>
          </a:p>
        </p:txBody>
      </p:sp>
      <p:graphicFrame>
        <p:nvGraphicFramePr>
          <p:cNvPr id="9" name="Tabella 8">
            <a:extLst>
              <a:ext uri="{FF2B5EF4-FFF2-40B4-BE49-F238E27FC236}">
                <a16:creationId xmlns:a16="http://schemas.microsoft.com/office/drawing/2014/main" id="{897585F1-40A7-2E10-A33E-678C139174A0}"/>
              </a:ext>
            </a:extLst>
          </p:cNvPr>
          <p:cNvGraphicFramePr>
            <a:graphicFrameLocks noGrp="1"/>
          </p:cNvGraphicFramePr>
          <p:nvPr/>
        </p:nvGraphicFramePr>
        <p:xfrm>
          <a:off x="8898430" y="984876"/>
          <a:ext cx="2019500" cy="370840"/>
        </p:xfrm>
        <a:graphic>
          <a:graphicData uri="http://schemas.openxmlformats.org/drawingml/2006/table">
            <a:tbl>
              <a:tblPr firstRow="1" bandRow="1">
                <a:tableStyleId>{2D5ABB26-0587-4C30-8999-92F81FD0307C}</a:tableStyleId>
              </a:tblPr>
              <a:tblGrid>
                <a:gridCol w="1009750">
                  <a:extLst>
                    <a:ext uri="{9D8B030D-6E8A-4147-A177-3AD203B41FA5}">
                      <a16:colId xmlns:a16="http://schemas.microsoft.com/office/drawing/2014/main" val="3401063035"/>
                    </a:ext>
                  </a:extLst>
                </a:gridCol>
                <a:gridCol w="1009750">
                  <a:extLst>
                    <a:ext uri="{9D8B030D-6E8A-4147-A177-3AD203B41FA5}">
                      <a16:colId xmlns:a16="http://schemas.microsoft.com/office/drawing/2014/main" val="2629619794"/>
                    </a:ext>
                  </a:extLst>
                </a:gridCol>
              </a:tblGrid>
              <a:tr h="370840">
                <a:tc>
                  <a:txBody>
                    <a:bodyPr/>
                    <a:lstStyle/>
                    <a:p>
                      <a:pPr algn="ctr"/>
                      <a:r>
                        <a:rPr lang="it-IT" sz="1400" b="1" dirty="0">
                          <a:solidFill>
                            <a:schemeClr val="accent6">
                              <a:lumMod val="75000"/>
                            </a:schemeClr>
                          </a:solidFill>
                        </a:rPr>
                        <a:t>Tot. 6-10</a:t>
                      </a:r>
                    </a:p>
                  </a:txBody>
                  <a:tcPr/>
                </a:tc>
                <a:tc>
                  <a:txBody>
                    <a:bodyPr/>
                    <a:lstStyle/>
                    <a:p>
                      <a:pPr algn="ctr"/>
                      <a:r>
                        <a:rPr lang="it-IT" sz="1400" b="1" dirty="0">
                          <a:solidFill>
                            <a:srgbClr val="A6A6A6"/>
                          </a:solidFill>
                        </a:rPr>
                        <a:t>Media 1-10</a:t>
                      </a:r>
                    </a:p>
                  </a:txBody>
                  <a:tcPr/>
                </a:tc>
                <a:extLst>
                  <a:ext uri="{0D108BD9-81ED-4DB2-BD59-A6C34878D82A}">
                    <a16:rowId xmlns:a16="http://schemas.microsoft.com/office/drawing/2014/main" val="1392078503"/>
                  </a:ext>
                </a:extLst>
              </a:tr>
            </a:tbl>
          </a:graphicData>
        </a:graphic>
      </p:graphicFrame>
      <p:sp>
        <p:nvSpPr>
          <p:cNvPr id="16" name="Placeholder">
            <a:extLst>
              <a:ext uri="{FF2B5EF4-FFF2-40B4-BE49-F238E27FC236}">
                <a16:creationId xmlns:a16="http://schemas.microsoft.com/office/drawing/2014/main" id="{A2E82B75-2155-CB6D-433B-B0EEF06C71A3}"/>
              </a:ext>
            </a:extLst>
          </p:cNvPr>
          <p:cNvSpPr txBox="1"/>
          <p:nvPr/>
        </p:nvSpPr>
        <p:spPr>
          <a:xfrm>
            <a:off x="591412" y="2559422"/>
            <a:ext cx="2216639" cy="161281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Interesse politico al minimo tra i NEET</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47850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66C6-4800-D954-0E14-6C826DC485F5}"/>
            </a:ext>
          </a:extLst>
        </p:cNvPr>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E1090E75-9A5E-77C0-426A-3A32CB89F7AE}"/>
              </a:ext>
            </a:extLst>
          </p:cNvPr>
          <p:cNvGraphicFramePr>
            <a:graphicFrameLocks/>
          </p:cNvGraphicFramePr>
          <p:nvPr>
            <p:extLst>
              <p:ext uri="{D42A27DB-BD31-4B8C-83A1-F6EECF244321}">
                <p14:modId xmlns:p14="http://schemas.microsoft.com/office/powerpoint/2010/main" val="1018292376"/>
              </p:ext>
            </p:extLst>
          </p:nvPr>
        </p:nvGraphicFramePr>
        <p:xfrm>
          <a:off x="3339347" y="1280159"/>
          <a:ext cx="7904041" cy="4738370"/>
        </p:xfrm>
        <a:graphic>
          <a:graphicData uri="http://schemas.openxmlformats.org/drawingml/2006/table">
            <a:tbl>
              <a:tblPr firstRow="1" bandRow="1"/>
              <a:tblGrid>
                <a:gridCol w="3005065">
                  <a:extLst>
                    <a:ext uri="{9D8B030D-6E8A-4147-A177-3AD203B41FA5}">
                      <a16:colId xmlns:a16="http://schemas.microsoft.com/office/drawing/2014/main" val="1095845452"/>
                    </a:ext>
                  </a:extLst>
                </a:gridCol>
                <a:gridCol w="70635">
                  <a:extLst>
                    <a:ext uri="{9D8B030D-6E8A-4147-A177-3AD203B41FA5}">
                      <a16:colId xmlns:a16="http://schemas.microsoft.com/office/drawing/2014/main" val="1270955189"/>
                    </a:ext>
                  </a:extLst>
                </a:gridCol>
                <a:gridCol w="2694224">
                  <a:extLst>
                    <a:ext uri="{9D8B030D-6E8A-4147-A177-3AD203B41FA5}">
                      <a16:colId xmlns:a16="http://schemas.microsoft.com/office/drawing/2014/main" val="2670570098"/>
                    </a:ext>
                  </a:extLst>
                </a:gridCol>
                <a:gridCol w="110998">
                  <a:extLst>
                    <a:ext uri="{9D8B030D-6E8A-4147-A177-3AD203B41FA5}">
                      <a16:colId xmlns:a16="http://schemas.microsoft.com/office/drawing/2014/main" val="3826905508"/>
                    </a:ext>
                  </a:extLst>
                </a:gridCol>
                <a:gridCol w="674373">
                  <a:extLst>
                    <a:ext uri="{9D8B030D-6E8A-4147-A177-3AD203B41FA5}">
                      <a16:colId xmlns:a16="http://schemas.microsoft.com/office/drawing/2014/main" val="7121107"/>
                    </a:ext>
                  </a:extLst>
                </a:gridCol>
                <a:gridCol w="674373">
                  <a:extLst>
                    <a:ext uri="{9D8B030D-6E8A-4147-A177-3AD203B41FA5}">
                      <a16:colId xmlns:a16="http://schemas.microsoft.com/office/drawing/2014/main" val="1885280547"/>
                    </a:ext>
                  </a:extLst>
                </a:gridCol>
                <a:gridCol w="674373">
                  <a:extLst>
                    <a:ext uri="{9D8B030D-6E8A-4147-A177-3AD203B41FA5}">
                      <a16:colId xmlns:a16="http://schemas.microsoft.com/office/drawing/2014/main" val="3471351813"/>
                    </a:ext>
                  </a:extLst>
                </a:gridCol>
              </a:tblGrid>
              <a:tr h="676910">
                <a:tc>
                  <a:txBody>
                    <a:bodyPr/>
                    <a:lstStyle/>
                    <a:p>
                      <a:pPr algn="r" fontAlgn="ctr"/>
                      <a:r>
                        <a:rPr lang="it-IT" sz="1100" b="0" i="0" u="none" strike="noStrike" dirty="0">
                          <a:solidFill>
                            <a:srgbClr val="000000"/>
                          </a:solidFill>
                          <a:effectLst/>
                          <a:latin typeface="+mn-lt"/>
                        </a:rPr>
                        <a:t>Discutere di politica, temi di attualità, problemi del tuo quartiere o del tuo comune con altre persone</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50</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49</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51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676910">
                <a:tc>
                  <a:txBody>
                    <a:bodyPr/>
                    <a:lstStyle/>
                    <a:p>
                      <a:pPr algn="r" fontAlgn="ctr"/>
                      <a:r>
                        <a:rPr lang="it-IT" sz="1100" b="0" i="0" u="none" strike="noStrike" dirty="0">
                          <a:solidFill>
                            <a:srgbClr val="000000"/>
                          </a:solidFill>
                          <a:effectLst/>
                          <a:latin typeface="Barlow" panose="00000500000000000000" pitchFamily="2" charset="0"/>
                        </a:rPr>
                        <a:t>Scegliere di acquistare o meno un prodotto sulla base di qualche motivazione etica, politica o ecologica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42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40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45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676910">
                <a:tc>
                  <a:txBody>
                    <a:bodyPr/>
                    <a:lstStyle/>
                    <a:p>
                      <a:pPr algn="r" fontAlgn="ctr"/>
                      <a:r>
                        <a:rPr lang="it-IT" sz="1100" b="0" i="0" u="none" strike="noStrike" dirty="0">
                          <a:solidFill>
                            <a:srgbClr val="000000"/>
                          </a:solidFill>
                          <a:effectLst/>
                          <a:latin typeface="Barlow" panose="00000500000000000000" pitchFamily="2" charset="0"/>
                        </a:rPr>
                        <a:t>Partecipare a un’iniziativa di sensibilizzazione, sostegno o approfondimento rispetto a un tema politico o di attualità</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34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32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676910">
                <a:tc>
                  <a:txBody>
                    <a:bodyPr/>
                    <a:lstStyle/>
                    <a:p>
                      <a:pPr algn="r" fontAlgn="ctr"/>
                      <a:r>
                        <a:rPr lang="it-IT" sz="1100" b="0" i="0" u="none" strike="noStrike" dirty="0">
                          <a:solidFill>
                            <a:srgbClr val="000000"/>
                          </a:solidFill>
                          <a:effectLst/>
                          <a:latin typeface="Barlow" panose="00000500000000000000" pitchFamily="2" charset="0"/>
                        </a:rPr>
                        <a:t>Firmare di persona o on-line una petizione, una denuncia o una richiesta rivolta ad istituzioni pubbliche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33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31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676910">
                <a:tc>
                  <a:txBody>
                    <a:bodyPr/>
                    <a:lstStyle/>
                    <a:p>
                      <a:pPr algn="r" fontAlgn="t"/>
                      <a:r>
                        <a:rPr lang="it-IT" sz="1100" b="0" i="0" u="none" strike="noStrike" dirty="0">
                          <a:solidFill>
                            <a:srgbClr val="000000"/>
                          </a:solidFill>
                          <a:effectLst/>
                          <a:latin typeface="Barlow" panose="00000500000000000000" pitchFamily="2" charset="0"/>
                        </a:rPr>
                        <a:t>Partecipare ad un’iniziativa su un problema del tuo quartiere, del tuo comune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30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6298312"/>
                  </a:ext>
                </a:extLst>
              </a:tr>
              <a:tr h="676910">
                <a:tc>
                  <a:txBody>
                    <a:bodyPr/>
                    <a:lstStyle/>
                    <a:p>
                      <a:pPr algn="r" fontAlgn="ctr"/>
                      <a:r>
                        <a:rPr lang="it-IT" sz="1100" b="0" i="0" u="none" strike="noStrike" dirty="0">
                          <a:solidFill>
                            <a:srgbClr val="000000"/>
                          </a:solidFill>
                          <a:effectLst/>
                          <a:latin typeface="Barlow" panose="00000500000000000000" pitchFamily="2" charset="0"/>
                        </a:rPr>
                        <a:t>Partecipare ad un gruppo di discussione politica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29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2377927"/>
                  </a:ext>
                </a:extLst>
              </a:tr>
              <a:tr h="676910">
                <a:tc>
                  <a:txBody>
                    <a:bodyPr/>
                    <a:lstStyle/>
                    <a:p>
                      <a:pPr algn="r" fontAlgn="ctr"/>
                      <a:r>
                        <a:rPr lang="it-IT" sz="1100" b="0" i="0" u="none" strike="noStrike" dirty="0">
                          <a:solidFill>
                            <a:srgbClr val="000000"/>
                          </a:solidFill>
                          <a:effectLst/>
                          <a:latin typeface="Barlow" panose="00000500000000000000" pitchFamily="2" charset="0"/>
                        </a:rPr>
                        <a:t>Partecipare ad una manifestazione di piazza, un flash mob, un sit-in</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mn-lt"/>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96177182"/>
                  </a:ext>
                </a:extLst>
              </a:tr>
            </a:tbl>
          </a:graphicData>
        </a:graphic>
      </p:graphicFrame>
      <p:graphicFrame>
        <p:nvGraphicFramePr>
          <p:cNvPr id="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C002D9DC-8527-D598-0A4F-6FCD00AB0FE4}"/>
              </a:ext>
              <a:ext uri="{C183D7F6-B498-43B3-948B-1728B52AA6E4}">
                <adec:decorative xmlns:adec="http://schemas.microsoft.com/office/drawing/2017/decorative" val="0"/>
              </a:ext>
            </a:extLst>
          </p:cNvPr>
          <p:cNvGraphicFramePr/>
          <p:nvPr/>
        </p:nvGraphicFramePr>
        <p:xfrm>
          <a:off x="6498731" y="109979"/>
          <a:ext cx="2665004" cy="5908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ella 4">
            <a:extLst>
              <a:ext uri="{FF2B5EF4-FFF2-40B4-BE49-F238E27FC236}">
                <a16:creationId xmlns:a16="http://schemas.microsoft.com/office/drawing/2014/main" id="{F39AC0E5-96CA-7BC5-057C-56C78D745C42}"/>
              </a:ext>
            </a:extLst>
          </p:cNvPr>
          <p:cNvGraphicFramePr>
            <a:graphicFrameLocks noGrp="1"/>
          </p:cNvGraphicFramePr>
          <p:nvPr/>
        </p:nvGraphicFramePr>
        <p:xfrm>
          <a:off x="9243352" y="971012"/>
          <a:ext cx="636649" cy="350742"/>
        </p:xfrm>
        <a:graphic>
          <a:graphicData uri="http://schemas.openxmlformats.org/drawingml/2006/table">
            <a:tbl>
              <a:tblPr firstRow="1">
                <a:tableStyleId>{5C22544A-7EE6-4342-B048-85BDC9FD1C3A}</a:tableStyleId>
              </a:tblPr>
              <a:tblGrid>
                <a:gridCol w="636649">
                  <a:extLst>
                    <a:ext uri="{9D8B030D-6E8A-4147-A177-3AD203B41FA5}">
                      <a16:colId xmlns:a16="http://schemas.microsoft.com/office/drawing/2014/main" val="390004477"/>
                    </a:ext>
                  </a:extLst>
                </a:gridCol>
              </a:tblGrid>
              <a:tr h="350742">
                <a:tc>
                  <a:txBody>
                    <a:bodyPr/>
                    <a:lstStyle/>
                    <a:p>
                      <a:pPr marL="0" algn="ctr" defTabSz="914400" rtl="0" eaLnBrk="1" fontAlgn="ctr" latinLnBrk="0" hangingPunct="1"/>
                      <a:r>
                        <a:rPr lang="it-IT" sz="1100" b="1" i="0" u="none" strike="noStrike" kern="1200" dirty="0">
                          <a:solidFill>
                            <a:srgbClr val="000000"/>
                          </a:solidFill>
                          <a:effectLst/>
                          <a:latin typeface="+mn-lt"/>
                          <a:ea typeface="+mn-ea"/>
                          <a:cs typeface="+mn-cs"/>
                        </a:rPr>
                        <a:t>Tot.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sp>
        <p:nvSpPr>
          <p:cNvPr id="11" name="Background Box">
            <a:extLst>
              <a:ext uri="{FF2B5EF4-FFF2-40B4-BE49-F238E27FC236}">
                <a16:creationId xmlns:a16="http://schemas.microsoft.com/office/drawing/2014/main" id="{E39618EE-5E8B-2237-23A6-180B224F0BB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5" name="Placeholder">
            <a:extLst>
              <a:ext uri="{FF2B5EF4-FFF2-40B4-BE49-F238E27FC236}">
                <a16:creationId xmlns:a16="http://schemas.microsoft.com/office/drawing/2014/main" id="{B4FE3EF7-3E7D-6310-4156-CFB4F303ADB0}"/>
              </a:ext>
            </a:extLst>
          </p:cNvPr>
          <p:cNvSpPr txBox="1"/>
          <p:nvPr/>
        </p:nvSpPr>
        <p:spPr>
          <a:xfrm>
            <a:off x="601809" y="2790113"/>
            <a:ext cx="2282598" cy="161274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1 persona su 4 non discute mai di politica o attualità</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13" name="Base &amp; Source">
            <a:extLst>
              <a:ext uri="{FF2B5EF4-FFF2-40B4-BE49-F238E27FC236}">
                <a16:creationId xmlns:a16="http://schemas.microsoft.com/office/drawing/2014/main" id="{FC3AB2FD-448E-AB98-F95F-0C6D175C4AA9}"/>
              </a:ext>
              <a:ext uri="{C183D7F6-B498-43B3-948B-1728B52AA6E4}">
                <adec:decorative xmlns:adec="http://schemas.microsoft.com/office/drawing/2017/decorative" val="0"/>
              </a:ext>
            </a:extLst>
          </p:cNvPr>
          <p:cNvSpPr txBox="1">
            <a:spLocks/>
          </p:cNvSpPr>
          <p:nvPr/>
        </p:nvSpPr>
        <p:spPr>
          <a:xfrm>
            <a:off x="558800" y="5362041"/>
            <a:ext cx="2216639" cy="369332"/>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V5</a:t>
            </a:r>
            <a:r>
              <a:rPr kumimoji="0" lang="it-IT" sz="800" b="0" i="0" u="none" strike="noStrike" kern="1200" cap="none" spc="0" normalizeH="0" baseline="0" noProof="0" dirty="0">
                <a:ln>
                  <a:noFill/>
                </a:ln>
                <a:solidFill>
                  <a:prstClr val="white"/>
                </a:solidFill>
                <a:effectLst/>
                <a:uLnTx/>
                <a:uFillTx/>
                <a:latin typeface="Barlow"/>
                <a:ea typeface="+mn-ea"/>
                <a:cs typeface="+mn-cs"/>
              </a:rPr>
              <a:t> Con quale frequenza ti è capitato negli ultimi 12 mesi di…</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sp>
        <p:nvSpPr>
          <p:cNvPr id="4" name="Titolo 3">
            <a:extLst>
              <a:ext uri="{FF2B5EF4-FFF2-40B4-BE49-F238E27FC236}">
                <a16:creationId xmlns:a16="http://schemas.microsoft.com/office/drawing/2014/main" id="{1FCB6837-F9D0-D333-CF6B-0B79DF9A86EE}"/>
              </a:ext>
            </a:extLst>
          </p:cNvPr>
          <p:cNvSpPr>
            <a:spLocks noGrp="1"/>
          </p:cNvSpPr>
          <p:nvPr>
            <p:ph type="title"/>
          </p:nvPr>
        </p:nvSpPr>
        <p:spPr>
          <a:xfrm>
            <a:off x="542513" y="320244"/>
            <a:ext cx="2401191" cy="924373"/>
          </a:xfrm>
        </p:spPr>
        <p:txBody>
          <a:bodyPr/>
          <a:lstStyle/>
          <a:p>
            <a:r>
              <a:rPr lang="it-IT" sz="2400" dirty="0"/>
              <a:t>Coinvolgimento civico e partecipazione attiva</a:t>
            </a:r>
          </a:p>
        </p:txBody>
      </p:sp>
      <p:cxnSp>
        <p:nvCxnSpPr>
          <p:cNvPr id="6" name="Avg. Guess and Actual Underline">
            <a:extLst>
              <a:ext uri="{FF2B5EF4-FFF2-40B4-BE49-F238E27FC236}">
                <a16:creationId xmlns:a16="http://schemas.microsoft.com/office/drawing/2014/main" id="{60C5C84F-535F-A3E2-5716-661C0F3B000D}"/>
              </a:ext>
              <a:ext uri="{C183D7F6-B498-43B3-948B-1728B52AA6E4}">
                <adec:decorative xmlns:adec="http://schemas.microsoft.com/office/drawing/2017/decorative" val="1"/>
              </a:ext>
            </a:extLst>
          </p:cNvPr>
          <p:cNvCxnSpPr>
            <a:cxnSpLocks/>
          </p:cNvCxnSpPr>
          <p:nvPr/>
        </p:nvCxnSpPr>
        <p:spPr>
          <a:xfrm>
            <a:off x="8957388" y="929418"/>
            <a:ext cx="2286000"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7" name="Tabella 16">
            <a:extLst>
              <a:ext uri="{FF2B5EF4-FFF2-40B4-BE49-F238E27FC236}">
                <a16:creationId xmlns:a16="http://schemas.microsoft.com/office/drawing/2014/main" id="{5383C99C-4C99-1E32-75A7-AFCD31B20682}"/>
              </a:ext>
            </a:extLst>
          </p:cNvPr>
          <p:cNvGraphicFramePr>
            <a:graphicFrameLocks noGrp="1"/>
          </p:cNvGraphicFramePr>
          <p:nvPr/>
        </p:nvGraphicFramePr>
        <p:xfrm>
          <a:off x="8623600" y="563830"/>
          <a:ext cx="2953575" cy="304800"/>
        </p:xfrm>
        <a:graphic>
          <a:graphicData uri="http://schemas.openxmlformats.org/drawingml/2006/table">
            <a:tbl>
              <a:tblPr firstRow="1" bandRow="1">
                <a:tableStyleId>{2D5ABB26-0587-4C30-8999-92F81FD0307C}</a:tableStyleId>
              </a:tblPr>
              <a:tblGrid>
                <a:gridCol w="2953575">
                  <a:extLst>
                    <a:ext uri="{9D8B030D-6E8A-4147-A177-3AD203B41FA5}">
                      <a16:colId xmlns:a16="http://schemas.microsoft.com/office/drawing/2014/main" val="1682226591"/>
                    </a:ext>
                  </a:extLst>
                </a:gridCol>
              </a:tblGrid>
              <a:tr h="231057">
                <a:tc>
                  <a:txBody>
                    <a:bodyPr/>
                    <a:lstStyle/>
                    <a:p>
                      <a:pPr algn="ctr"/>
                      <a:r>
                        <a:rPr lang="it-IT" sz="1400" b="1" dirty="0">
                          <a:solidFill>
                            <a:schemeClr val="tx2"/>
                          </a:solidFill>
                        </a:rPr>
                        <a:t>Totale «Molto» </a:t>
                      </a:r>
                      <a:r>
                        <a:rPr lang="it-IT" sz="1400" b="1" dirty="0">
                          <a:solidFill>
                            <a:schemeClr val="accent6">
                              <a:lumMod val="75000"/>
                            </a:schemeClr>
                          </a:solidFill>
                        </a:rPr>
                        <a:t>«Abbastanza»</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sp>
        <p:nvSpPr>
          <p:cNvPr id="8" name="Placeholder">
            <a:extLst>
              <a:ext uri="{FF2B5EF4-FFF2-40B4-BE49-F238E27FC236}">
                <a16:creationId xmlns:a16="http://schemas.microsoft.com/office/drawing/2014/main" id="{7F122BC1-65B3-4839-62F6-FF99A13CCB48}"/>
              </a:ext>
            </a:extLst>
          </p:cNvPr>
          <p:cNvSpPr txBox="1"/>
          <p:nvPr/>
        </p:nvSpPr>
        <p:spPr>
          <a:xfrm>
            <a:off x="1007987" y="1940917"/>
            <a:ext cx="1619557" cy="929613"/>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25%</a:t>
            </a:r>
          </a:p>
        </p:txBody>
      </p:sp>
      <p:pic>
        <p:nvPicPr>
          <p:cNvPr id="9" name="Elemento grafico 8" descr="Maschio contorno">
            <a:extLst>
              <a:ext uri="{FF2B5EF4-FFF2-40B4-BE49-F238E27FC236}">
                <a16:creationId xmlns:a16="http://schemas.microsoft.com/office/drawing/2014/main" id="{B4988876-33D4-6185-C9DD-15196F082E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1898" y="940179"/>
            <a:ext cx="411480" cy="411480"/>
          </a:xfrm>
          <a:prstGeom prst="rect">
            <a:avLst/>
          </a:prstGeom>
        </p:spPr>
      </p:pic>
      <p:pic>
        <p:nvPicPr>
          <p:cNvPr id="10" name="Elemento grafico 9" descr="Femmina contorno">
            <a:extLst>
              <a:ext uri="{FF2B5EF4-FFF2-40B4-BE49-F238E27FC236}">
                <a16:creationId xmlns:a16="http://schemas.microsoft.com/office/drawing/2014/main" id="{CF171350-5A43-530D-387C-4B9A2197BB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29167" y="929104"/>
            <a:ext cx="411480" cy="411480"/>
          </a:xfrm>
          <a:prstGeom prst="rect">
            <a:avLst/>
          </a:prstGeom>
        </p:spPr>
      </p:pic>
    </p:spTree>
    <p:extLst>
      <p:ext uri="{BB962C8B-B14F-4D97-AF65-F5344CB8AC3E}">
        <p14:creationId xmlns:p14="http://schemas.microsoft.com/office/powerpoint/2010/main" val="72301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2322-80AD-D3E6-CA38-75B88959869F}"/>
            </a:ext>
          </a:extLst>
        </p:cNvPr>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A39D8E26-A41C-C80B-6FDC-BE54D4FB4796}"/>
              </a:ext>
            </a:extLst>
          </p:cNvPr>
          <p:cNvGraphicFramePr>
            <a:graphicFrameLocks/>
          </p:cNvGraphicFramePr>
          <p:nvPr>
            <p:extLst>
              <p:ext uri="{D42A27DB-BD31-4B8C-83A1-F6EECF244321}">
                <p14:modId xmlns:p14="http://schemas.microsoft.com/office/powerpoint/2010/main" val="3423731111"/>
              </p:ext>
            </p:extLst>
          </p:nvPr>
        </p:nvGraphicFramePr>
        <p:xfrm>
          <a:off x="3256385" y="1280159"/>
          <a:ext cx="8033655" cy="4184970"/>
        </p:xfrm>
        <a:graphic>
          <a:graphicData uri="http://schemas.openxmlformats.org/drawingml/2006/table">
            <a:tbl>
              <a:tblPr firstRow="1" bandRow="1"/>
              <a:tblGrid>
                <a:gridCol w="3338526">
                  <a:extLst>
                    <a:ext uri="{9D8B030D-6E8A-4147-A177-3AD203B41FA5}">
                      <a16:colId xmlns:a16="http://schemas.microsoft.com/office/drawing/2014/main" val="1095845452"/>
                    </a:ext>
                  </a:extLst>
                </a:gridCol>
                <a:gridCol w="103708">
                  <a:extLst>
                    <a:ext uri="{9D8B030D-6E8A-4147-A177-3AD203B41FA5}">
                      <a16:colId xmlns:a16="http://schemas.microsoft.com/office/drawing/2014/main" val="1270955189"/>
                    </a:ext>
                  </a:extLst>
                </a:gridCol>
                <a:gridCol w="2422310">
                  <a:extLst>
                    <a:ext uri="{9D8B030D-6E8A-4147-A177-3AD203B41FA5}">
                      <a16:colId xmlns:a16="http://schemas.microsoft.com/office/drawing/2014/main" val="2670570098"/>
                    </a:ext>
                  </a:extLst>
                </a:gridCol>
                <a:gridCol w="112818">
                  <a:extLst>
                    <a:ext uri="{9D8B030D-6E8A-4147-A177-3AD203B41FA5}">
                      <a16:colId xmlns:a16="http://schemas.microsoft.com/office/drawing/2014/main" val="3826905508"/>
                    </a:ext>
                  </a:extLst>
                </a:gridCol>
                <a:gridCol w="685431">
                  <a:extLst>
                    <a:ext uri="{9D8B030D-6E8A-4147-A177-3AD203B41FA5}">
                      <a16:colId xmlns:a16="http://schemas.microsoft.com/office/drawing/2014/main" val="7121107"/>
                    </a:ext>
                  </a:extLst>
                </a:gridCol>
                <a:gridCol w="685431">
                  <a:extLst>
                    <a:ext uri="{9D8B030D-6E8A-4147-A177-3AD203B41FA5}">
                      <a16:colId xmlns:a16="http://schemas.microsoft.com/office/drawing/2014/main" val="1885280547"/>
                    </a:ext>
                  </a:extLst>
                </a:gridCol>
                <a:gridCol w="685431">
                  <a:extLst>
                    <a:ext uri="{9D8B030D-6E8A-4147-A177-3AD203B41FA5}">
                      <a16:colId xmlns:a16="http://schemas.microsoft.com/office/drawing/2014/main" val="3471351813"/>
                    </a:ext>
                  </a:extLst>
                </a:gridCol>
              </a:tblGrid>
              <a:tr h="697495">
                <a:tc>
                  <a:txBody>
                    <a:bodyPr/>
                    <a:lstStyle/>
                    <a:p>
                      <a:pPr algn="r" fontAlgn="t"/>
                      <a:r>
                        <a:rPr lang="it-IT" sz="1200" b="0" i="0" u="none" strike="noStrike" dirty="0">
                          <a:solidFill>
                            <a:srgbClr val="000000"/>
                          </a:solidFill>
                          <a:effectLst/>
                          <a:latin typeface="+mn-lt"/>
                        </a:rPr>
                        <a:t>Seguire attivisti/influencer su questioni politiche o di interesse pubblico</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37</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36</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38</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697495">
                <a:tc>
                  <a:txBody>
                    <a:bodyPr/>
                    <a:lstStyle/>
                    <a:p>
                      <a:pPr algn="r" fontAlgn="ctr"/>
                      <a:r>
                        <a:rPr lang="it-IT" sz="1200" b="0" i="0" u="none" strike="noStrike" dirty="0">
                          <a:solidFill>
                            <a:srgbClr val="000000"/>
                          </a:solidFill>
                          <a:effectLst/>
                          <a:latin typeface="+mn-lt"/>
                        </a:rPr>
                        <a:t>Condividere/pubblicare opinioni personali su questioni politiche o di interesse pubblico sui social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34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30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697495">
                <a:tc>
                  <a:txBody>
                    <a:bodyPr/>
                    <a:lstStyle/>
                    <a:p>
                      <a:pPr algn="r" fontAlgn="ctr"/>
                      <a:r>
                        <a:rPr lang="it-IT" sz="1200" b="0" i="0" u="none" strike="noStrike" dirty="0">
                          <a:solidFill>
                            <a:srgbClr val="000000"/>
                          </a:solidFill>
                          <a:effectLst/>
                          <a:latin typeface="+mn-lt"/>
                        </a:rPr>
                        <a:t>Partecipare a qualche discussione politica on line: su blog, social network, siti internet specifici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29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30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697495">
                <a:tc>
                  <a:txBody>
                    <a:bodyPr/>
                    <a:lstStyle/>
                    <a:p>
                      <a:pPr algn="r" fontAlgn="ctr"/>
                      <a:r>
                        <a:rPr lang="it-IT" sz="1200" b="0" i="0" u="none" strike="noStrike" dirty="0">
                          <a:solidFill>
                            <a:srgbClr val="000000"/>
                          </a:solidFill>
                          <a:effectLst/>
                          <a:latin typeface="+mn-lt"/>
                        </a:rPr>
                        <a:t>Cambiare foto profilo sui social media/status per prendere posizione nel dibattito pubblico politico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29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697495">
                <a:tc>
                  <a:txBody>
                    <a:bodyPr/>
                    <a:lstStyle/>
                    <a:p>
                      <a:pPr algn="r" fontAlgn="ctr"/>
                      <a:r>
                        <a:rPr lang="it-IT" sz="1200" b="0" i="0" u="none" strike="noStrike" dirty="0">
                          <a:solidFill>
                            <a:srgbClr val="000000"/>
                          </a:solidFill>
                          <a:effectLst/>
                          <a:latin typeface="+mn-lt"/>
                        </a:rPr>
                        <a:t>Usare hashtag per promuovere/condividere idee/iniziative su questioni politiche o di interesse pubblico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1" i="0" u="none" strike="noStrike" dirty="0">
                          <a:solidFill>
                            <a:srgbClr val="000000"/>
                          </a:solidFill>
                          <a:effectLst/>
                          <a:latin typeface="Barlow" panose="00000500000000000000" pitchFamily="2" charset="0"/>
                        </a:rPr>
                        <a:t>28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33219815"/>
                  </a:ext>
                </a:extLst>
              </a:tr>
              <a:tr h="697495">
                <a:tc>
                  <a:txBody>
                    <a:bodyPr/>
                    <a:lstStyle/>
                    <a:p>
                      <a:pPr algn="r" fontAlgn="t"/>
                      <a:r>
                        <a:rPr lang="it-IT" sz="1200" b="0" i="0" u="none" strike="noStrike" dirty="0" err="1">
                          <a:solidFill>
                            <a:srgbClr val="000000"/>
                          </a:solidFill>
                          <a:effectLst/>
                          <a:latin typeface="+mn-lt"/>
                        </a:rPr>
                        <a:t>Mailbombing</a:t>
                      </a:r>
                      <a:r>
                        <a:rPr lang="it-IT" sz="1200" b="0" i="0" u="none" strike="noStrike" dirty="0">
                          <a:solidFill>
                            <a:srgbClr val="000000"/>
                          </a:solidFill>
                          <a:effectLst/>
                          <a:latin typeface="+mn-lt"/>
                        </a:rPr>
                        <a:t> (“bombardamento” tramite posta elettronica) </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tx2"/>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27</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it-IT" sz="1200" b="0" i="0" u="none" strike="noStrike" dirty="0">
                          <a:solidFill>
                            <a:srgbClr val="000000"/>
                          </a:solidFill>
                          <a:effectLst/>
                          <a:latin typeface="Barlow" panose="00000500000000000000" pitchFamily="2" charset="0"/>
                        </a:rPr>
                        <a:t>26</a:t>
                      </a:r>
                    </a:p>
                  </a:txBody>
                  <a:tcPr marL="6350" marR="6350" marT="6350" marB="0" anchor="ctr">
                    <a:lnL>
                      <a:noFill/>
                    </a:lnL>
                    <a:lnR>
                      <a:noFill/>
                    </a:lnR>
                    <a:lnT w="6350" cap="flat" cmpd="sng" algn="ctr">
                      <a:solidFill>
                        <a:srgbClr val="BFBFBF"/>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226298312"/>
                  </a:ext>
                </a:extLst>
              </a:tr>
            </a:tbl>
          </a:graphicData>
        </a:graphic>
      </p:graphicFrame>
      <p:graphicFrame>
        <p:nvGraphicFramePr>
          <p:cNvPr id="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5F30E5E4-B247-20C2-C3B4-3DE0EC30E74D}"/>
              </a:ext>
              <a:ext uri="{C183D7F6-B498-43B3-948B-1728B52AA6E4}">
                <adec:decorative xmlns:adec="http://schemas.microsoft.com/office/drawing/2017/decorative" val="0"/>
              </a:ext>
            </a:extLst>
          </p:cNvPr>
          <p:cNvGraphicFramePr/>
          <p:nvPr/>
        </p:nvGraphicFramePr>
        <p:xfrm>
          <a:off x="4384577" y="-72901"/>
          <a:ext cx="4843396" cy="5538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ella 4">
            <a:extLst>
              <a:ext uri="{FF2B5EF4-FFF2-40B4-BE49-F238E27FC236}">
                <a16:creationId xmlns:a16="http://schemas.microsoft.com/office/drawing/2014/main" id="{26F0EF2A-2737-F732-7CAD-112EFFA7FBAB}"/>
              </a:ext>
            </a:extLst>
          </p:cNvPr>
          <p:cNvGraphicFramePr>
            <a:graphicFrameLocks noGrp="1"/>
          </p:cNvGraphicFramePr>
          <p:nvPr/>
        </p:nvGraphicFramePr>
        <p:xfrm>
          <a:off x="9283954" y="940179"/>
          <a:ext cx="636649" cy="422909"/>
        </p:xfrm>
        <a:graphic>
          <a:graphicData uri="http://schemas.openxmlformats.org/drawingml/2006/table">
            <a:tbl>
              <a:tblPr firstRow="1">
                <a:tableStyleId>{5C22544A-7EE6-4342-B048-85BDC9FD1C3A}</a:tableStyleId>
              </a:tblPr>
              <a:tblGrid>
                <a:gridCol w="636649">
                  <a:extLst>
                    <a:ext uri="{9D8B030D-6E8A-4147-A177-3AD203B41FA5}">
                      <a16:colId xmlns:a16="http://schemas.microsoft.com/office/drawing/2014/main" val="390004477"/>
                    </a:ext>
                  </a:extLst>
                </a:gridCol>
              </a:tblGrid>
              <a:tr h="422909">
                <a:tc>
                  <a:txBody>
                    <a:bodyPr/>
                    <a:lstStyle/>
                    <a:p>
                      <a:pPr marL="0" algn="ctr" defTabSz="914400" rtl="0" eaLnBrk="1" fontAlgn="ctr" latinLnBrk="0" hangingPunct="1"/>
                      <a:r>
                        <a:rPr lang="it-IT" sz="1100" b="1" i="0" u="none" strike="noStrike" kern="1200" dirty="0">
                          <a:solidFill>
                            <a:srgbClr val="000000"/>
                          </a:solidFill>
                          <a:effectLst/>
                          <a:latin typeface="+mn-lt"/>
                          <a:ea typeface="+mn-ea"/>
                          <a:cs typeface="+mn-cs"/>
                        </a:rPr>
                        <a:t>Tot.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sp>
        <p:nvSpPr>
          <p:cNvPr id="11" name="Background Box">
            <a:extLst>
              <a:ext uri="{FF2B5EF4-FFF2-40B4-BE49-F238E27FC236}">
                <a16:creationId xmlns:a16="http://schemas.microsoft.com/office/drawing/2014/main" id="{2B3448BA-0381-261D-0810-834FEFC835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chemeClr val="tx2">
                  <a:lumMod val="20000"/>
                  <a:lumOff val="80000"/>
                </a:schemeClr>
              </a:solidFill>
              <a:effectLst/>
              <a:uLnTx/>
              <a:uFillTx/>
              <a:latin typeface="Barlow"/>
              <a:ea typeface="+mn-ea"/>
              <a:cs typeface="+mn-cs"/>
            </a:endParaRPr>
          </a:p>
        </p:txBody>
      </p:sp>
      <p:sp>
        <p:nvSpPr>
          <p:cNvPr id="15" name="Placeholder">
            <a:extLst>
              <a:ext uri="{FF2B5EF4-FFF2-40B4-BE49-F238E27FC236}">
                <a16:creationId xmlns:a16="http://schemas.microsoft.com/office/drawing/2014/main" id="{9624D0BE-51A7-3117-5172-F62A59495FAA}"/>
              </a:ext>
            </a:extLst>
          </p:cNvPr>
          <p:cNvSpPr txBox="1"/>
          <p:nvPr/>
        </p:nvSpPr>
        <p:spPr>
          <a:xfrm>
            <a:off x="781003" y="2539262"/>
            <a:ext cx="1994435" cy="161281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tx2">
                    <a:lumMod val="20000"/>
                    <a:lumOff val="80000"/>
                  </a:schemeClr>
                </a:solidFill>
                <a:latin typeface="Barlow"/>
                <a:cs typeface="Barlow"/>
              </a:rPr>
              <a:t>S</a:t>
            </a:r>
            <a:r>
              <a:rPr kumimoji="0" lang="it-IT" sz="2400" b="1" i="0" u="none" strike="noStrike" kern="1200" cap="none" spc="0" normalizeH="0" baseline="0" noProof="0" dirty="0" err="1">
                <a:ln>
                  <a:noFill/>
                </a:ln>
                <a:solidFill>
                  <a:schemeClr val="tx2">
                    <a:lumMod val="20000"/>
                    <a:lumOff val="80000"/>
                  </a:schemeClr>
                </a:solidFill>
                <a:effectLst/>
                <a:uLnTx/>
                <a:uFillTx/>
                <a:latin typeface="Barlow"/>
                <a:ea typeface="+mn-ea"/>
                <a:cs typeface="Barlow"/>
              </a:rPr>
              <a:t>egue</a:t>
            </a:r>
            <a:r>
              <a:rPr kumimoji="0" lang="it-IT" sz="2400" b="1" i="0" u="none" strike="noStrike" kern="1200" cap="none" spc="0" normalizeH="0" baseline="0" noProof="0" dirty="0">
                <a:ln>
                  <a:noFill/>
                </a:ln>
                <a:solidFill>
                  <a:schemeClr val="tx2">
                    <a:lumMod val="20000"/>
                    <a:lumOff val="80000"/>
                  </a:schemeClr>
                </a:solidFill>
                <a:effectLst/>
                <a:uLnTx/>
                <a:uFillTx/>
                <a:latin typeface="Barlow"/>
                <a:ea typeface="+mn-ea"/>
                <a:cs typeface="Barlow"/>
              </a:rPr>
              <a:t> attivisti o influencer su tematiche politiche</a:t>
            </a:r>
          </a:p>
        </p:txBody>
      </p:sp>
      <p:sp>
        <p:nvSpPr>
          <p:cNvPr id="4" name="Titolo 3">
            <a:extLst>
              <a:ext uri="{FF2B5EF4-FFF2-40B4-BE49-F238E27FC236}">
                <a16:creationId xmlns:a16="http://schemas.microsoft.com/office/drawing/2014/main" id="{4E06692F-3C28-F81B-0FE9-6C473019BABE}"/>
              </a:ext>
            </a:extLst>
          </p:cNvPr>
          <p:cNvSpPr>
            <a:spLocks noGrp="1"/>
          </p:cNvSpPr>
          <p:nvPr>
            <p:ph type="title"/>
          </p:nvPr>
        </p:nvSpPr>
        <p:spPr>
          <a:xfrm>
            <a:off x="542513" y="320244"/>
            <a:ext cx="2401191" cy="924373"/>
          </a:xfrm>
        </p:spPr>
        <p:txBody>
          <a:bodyPr/>
          <a:lstStyle/>
          <a:p>
            <a:r>
              <a:rPr lang="it-IT" sz="2400" dirty="0"/>
              <a:t>Attivismo on-line</a:t>
            </a:r>
          </a:p>
        </p:txBody>
      </p:sp>
      <p:cxnSp>
        <p:nvCxnSpPr>
          <p:cNvPr id="6" name="Avg. Guess and Actual Underline">
            <a:extLst>
              <a:ext uri="{FF2B5EF4-FFF2-40B4-BE49-F238E27FC236}">
                <a16:creationId xmlns:a16="http://schemas.microsoft.com/office/drawing/2014/main" id="{E07C7AFF-04BF-1181-5E18-5395928AEE5A}"/>
              </a:ext>
              <a:ext uri="{C183D7F6-B498-43B3-948B-1728B52AA6E4}">
                <adec:decorative xmlns:adec="http://schemas.microsoft.com/office/drawing/2017/decorative" val="1"/>
              </a:ext>
            </a:extLst>
          </p:cNvPr>
          <p:cNvCxnSpPr>
            <a:cxnSpLocks/>
          </p:cNvCxnSpPr>
          <p:nvPr/>
        </p:nvCxnSpPr>
        <p:spPr>
          <a:xfrm>
            <a:off x="9171992" y="940179"/>
            <a:ext cx="218336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7" name="Tabella 16">
            <a:extLst>
              <a:ext uri="{FF2B5EF4-FFF2-40B4-BE49-F238E27FC236}">
                <a16:creationId xmlns:a16="http://schemas.microsoft.com/office/drawing/2014/main" id="{244330FF-D2E5-DC58-0E69-C1C09A501CB2}"/>
              </a:ext>
            </a:extLst>
          </p:cNvPr>
          <p:cNvGraphicFramePr>
            <a:graphicFrameLocks noGrp="1"/>
          </p:cNvGraphicFramePr>
          <p:nvPr/>
        </p:nvGraphicFramePr>
        <p:xfrm>
          <a:off x="8871782" y="597164"/>
          <a:ext cx="2783781" cy="304800"/>
        </p:xfrm>
        <a:graphic>
          <a:graphicData uri="http://schemas.openxmlformats.org/drawingml/2006/table">
            <a:tbl>
              <a:tblPr firstRow="1" bandRow="1">
                <a:tableStyleId>{2D5ABB26-0587-4C30-8999-92F81FD0307C}</a:tableStyleId>
              </a:tblPr>
              <a:tblGrid>
                <a:gridCol w="2783781">
                  <a:extLst>
                    <a:ext uri="{9D8B030D-6E8A-4147-A177-3AD203B41FA5}">
                      <a16:colId xmlns:a16="http://schemas.microsoft.com/office/drawing/2014/main" val="1682226591"/>
                    </a:ext>
                  </a:extLst>
                </a:gridCol>
              </a:tblGrid>
              <a:tr h="231057">
                <a:tc>
                  <a:txBody>
                    <a:bodyPr/>
                    <a:lstStyle/>
                    <a:p>
                      <a:pPr algn="ctr"/>
                      <a:r>
                        <a:rPr lang="it-IT" sz="1400" b="1" dirty="0">
                          <a:solidFill>
                            <a:schemeClr val="tx2"/>
                          </a:solidFill>
                        </a:rPr>
                        <a:t>Totale «Molto» </a:t>
                      </a:r>
                      <a:r>
                        <a:rPr lang="it-IT" sz="1400" b="1" dirty="0">
                          <a:solidFill>
                            <a:schemeClr val="accent6">
                              <a:lumMod val="75000"/>
                            </a:schemeClr>
                          </a:solidFill>
                        </a:rPr>
                        <a:t>«Abbastanza»</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sp>
        <p:nvSpPr>
          <p:cNvPr id="7" name="Base &amp; Source">
            <a:extLst>
              <a:ext uri="{FF2B5EF4-FFF2-40B4-BE49-F238E27FC236}">
                <a16:creationId xmlns:a16="http://schemas.microsoft.com/office/drawing/2014/main" id="{4382111C-B128-963C-C11D-39C877C046FB}"/>
              </a:ext>
              <a:ext uri="{C183D7F6-B498-43B3-948B-1728B52AA6E4}">
                <adec:decorative xmlns:adec="http://schemas.microsoft.com/office/drawing/2017/decorative" val="0"/>
              </a:ext>
            </a:extLst>
          </p:cNvPr>
          <p:cNvSpPr txBox="1">
            <a:spLocks/>
          </p:cNvSpPr>
          <p:nvPr/>
        </p:nvSpPr>
        <p:spPr>
          <a:xfrm>
            <a:off x="558800" y="5362041"/>
            <a:ext cx="2216639" cy="369332"/>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V5.2</a:t>
            </a:r>
            <a:r>
              <a:rPr kumimoji="0" lang="it-IT" sz="800" b="0" i="0" u="none" strike="noStrike" kern="1200" cap="none" spc="0" normalizeH="0" baseline="0" noProof="0" dirty="0">
                <a:ln>
                  <a:noFill/>
                </a:ln>
                <a:solidFill>
                  <a:prstClr val="white"/>
                </a:solidFill>
                <a:effectLst/>
                <a:uLnTx/>
                <a:uFillTx/>
                <a:latin typeface="Barlow"/>
                <a:ea typeface="+mn-ea"/>
                <a:cs typeface="+mn-cs"/>
              </a:rPr>
              <a:t> Con quale frequenza ti è capitato negli ultimi 12 mesi di…</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sp>
        <p:nvSpPr>
          <p:cNvPr id="10" name="Placeholder">
            <a:extLst>
              <a:ext uri="{FF2B5EF4-FFF2-40B4-BE49-F238E27FC236}">
                <a16:creationId xmlns:a16="http://schemas.microsoft.com/office/drawing/2014/main" id="{77A45BE9-D4B3-4F30-B30E-4C676ED383D5}"/>
              </a:ext>
            </a:extLst>
          </p:cNvPr>
          <p:cNvSpPr txBox="1"/>
          <p:nvPr/>
        </p:nvSpPr>
        <p:spPr>
          <a:xfrm>
            <a:off x="1092227" y="1564749"/>
            <a:ext cx="1466986"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tx2">
                    <a:lumMod val="20000"/>
                    <a:lumOff val="80000"/>
                  </a:schemeClr>
                </a:solidFill>
                <a:latin typeface="Barlow"/>
                <a:cs typeface="Barlow"/>
              </a:rPr>
              <a:t>37%</a:t>
            </a:r>
            <a:endParaRPr kumimoji="0" lang="it-IT" sz="6000" b="1" i="0" u="none" strike="noStrike" kern="1200" cap="none" spc="0" normalizeH="0" baseline="0" noProof="0" dirty="0">
              <a:ln>
                <a:noFill/>
              </a:ln>
              <a:solidFill>
                <a:schemeClr val="tx2">
                  <a:lumMod val="20000"/>
                  <a:lumOff val="80000"/>
                </a:schemeClr>
              </a:solidFill>
              <a:effectLst/>
              <a:uLnTx/>
              <a:uFillTx/>
              <a:latin typeface="Barlow"/>
              <a:ea typeface="+mn-ea"/>
              <a:cs typeface="Barlow"/>
            </a:endParaRPr>
          </a:p>
        </p:txBody>
      </p:sp>
      <p:pic>
        <p:nvPicPr>
          <p:cNvPr id="8" name="Elemento grafico 7" descr="Maschio contorno">
            <a:extLst>
              <a:ext uri="{FF2B5EF4-FFF2-40B4-BE49-F238E27FC236}">
                <a16:creationId xmlns:a16="http://schemas.microsoft.com/office/drawing/2014/main" id="{EE1026F2-1057-DF0F-A8BE-556C0DFC9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1898" y="940179"/>
            <a:ext cx="429768" cy="429768"/>
          </a:xfrm>
          <a:prstGeom prst="rect">
            <a:avLst/>
          </a:prstGeom>
        </p:spPr>
      </p:pic>
      <p:pic>
        <p:nvPicPr>
          <p:cNvPr id="9" name="Elemento grafico 8" descr="Femmina contorno">
            <a:extLst>
              <a:ext uri="{FF2B5EF4-FFF2-40B4-BE49-F238E27FC236}">
                <a16:creationId xmlns:a16="http://schemas.microsoft.com/office/drawing/2014/main" id="{7E84C5C2-8073-37C8-C379-36CD7D4E25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29167" y="969924"/>
            <a:ext cx="429768" cy="429768"/>
          </a:xfrm>
          <a:prstGeom prst="rect">
            <a:avLst/>
          </a:prstGeom>
        </p:spPr>
      </p:pic>
    </p:spTree>
    <p:extLst>
      <p:ext uri="{BB962C8B-B14F-4D97-AF65-F5344CB8AC3E}">
        <p14:creationId xmlns:p14="http://schemas.microsoft.com/office/powerpoint/2010/main" val="1880901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947C1-BBA8-37FA-0C5C-16A0884E4D60}"/>
            </a:ext>
          </a:extLst>
        </p:cNvPr>
        <p:cNvGrpSpPr/>
        <p:nvPr/>
      </p:nvGrpSpPr>
      <p:grpSpPr>
        <a:xfrm>
          <a:off x="0" y="0"/>
          <a:ext cx="0" cy="0"/>
          <a:chOff x="0" y="0"/>
          <a:chExt cx="0" cy="0"/>
        </a:xfrm>
      </p:grpSpPr>
      <p:sp>
        <p:nvSpPr>
          <p:cNvPr id="23" name="Callout: freccia in su 22">
            <a:extLst>
              <a:ext uri="{FF2B5EF4-FFF2-40B4-BE49-F238E27FC236}">
                <a16:creationId xmlns:a16="http://schemas.microsoft.com/office/drawing/2014/main" id="{794E9C53-514A-D570-C763-2DD3D7E3F271}"/>
              </a:ext>
            </a:extLst>
          </p:cNvPr>
          <p:cNvSpPr/>
          <p:nvPr/>
        </p:nvSpPr>
        <p:spPr>
          <a:xfrm>
            <a:off x="5728408" y="2081446"/>
            <a:ext cx="3564294" cy="761774"/>
          </a:xfrm>
          <a:prstGeom prst="upArrowCallou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graphicFrame>
        <p:nvGraphicFramePr>
          <p:cNvPr id="25" name="Chart 20">
            <a:extLst>
              <a:ext uri="{FF2B5EF4-FFF2-40B4-BE49-F238E27FC236}">
                <a16:creationId xmlns:a16="http://schemas.microsoft.com/office/drawing/2014/main" id="{3DC492E7-9B69-9A6C-65AB-1B7BC17576FE}"/>
              </a:ext>
            </a:extLst>
          </p:cNvPr>
          <p:cNvGraphicFramePr/>
          <p:nvPr/>
        </p:nvGraphicFramePr>
        <p:xfrm>
          <a:off x="3557200" y="1612331"/>
          <a:ext cx="6454547" cy="36990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la 2">
            <a:extLst>
              <a:ext uri="{FF2B5EF4-FFF2-40B4-BE49-F238E27FC236}">
                <a16:creationId xmlns:a16="http://schemas.microsoft.com/office/drawing/2014/main" id="{D343AEA9-55E0-7AD9-19B6-612E475AE56A}"/>
              </a:ext>
            </a:extLst>
          </p:cNvPr>
          <p:cNvGraphicFramePr>
            <a:graphicFrameLocks noGrp="1"/>
          </p:cNvGraphicFramePr>
          <p:nvPr/>
        </p:nvGraphicFramePr>
        <p:xfrm>
          <a:off x="3666049" y="2900275"/>
          <a:ext cx="6137418" cy="2411058"/>
        </p:xfrm>
        <a:graphic>
          <a:graphicData uri="http://schemas.openxmlformats.org/drawingml/2006/table">
            <a:tbl>
              <a:tblPr firstRow="1" bandRow="1">
                <a:tableStyleId>{2D5ABB26-0587-4C30-8999-92F81FD0307C}</a:tableStyleId>
              </a:tblPr>
              <a:tblGrid>
                <a:gridCol w="2573124">
                  <a:extLst>
                    <a:ext uri="{9D8B030D-6E8A-4147-A177-3AD203B41FA5}">
                      <a16:colId xmlns:a16="http://schemas.microsoft.com/office/drawing/2014/main" val="2940315119"/>
                    </a:ext>
                  </a:extLst>
                </a:gridCol>
                <a:gridCol w="208280">
                  <a:extLst>
                    <a:ext uri="{9D8B030D-6E8A-4147-A177-3AD203B41FA5}">
                      <a16:colId xmlns:a16="http://schemas.microsoft.com/office/drawing/2014/main" val="2969811877"/>
                    </a:ext>
                  </a:extLst>
                </a:gridCol>
                <a:gridCol w="3356014">
                  <a:extLst>
                    <a:ext uri="{9D8B030D-6E8A-4147-A177-3AD203B41FA5}">
                      <a16:colId xmlns:a16="http://schemas.microsoft.com/office/drawing/2014/main" val="107075452"/>
                    </a:ext>
                  </a:extLst>
                </a:gridCol>
              </a:tblGrid>
              <a:tr h="803686">
                <a:tc>
                  <a:txBody>
                    <a:bodyPr/>
                    <a:lstStyle/>
                    <a:p>
                      <a:pPr algn="r"/>
                      <a:r>
                        <a:rPr lang="it-IT" sz="1200" dirty="0"/>
                        <a:t>Ha svolto attività di volontariato</a:t>
                      </a:r>
                    </a:p>
                  </a:txBody>
                  <a:tcPr anchor="ctr">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8410893"/>
                  </a:ext>
                </a:extLst>
              </a:tr>
              <a:tr h="803686">
                <a:tc>
                  <a:txBody>
                    <a:bodyPr/>
                    <a:lstStyle/>
                    <a:p>
                      <a:pPr algn="r"/>
                      <a:r>
                        <a:rPr lang="it-IT" sz="1200" dirty="0"/>
                        <a:t>Ha fatto parte di movimenti/collettivi politici o sociali</a:t>
                      </a:r>
                    </a:p>
                  </a:txBody>
                  <a:tcPr anchor="ct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41112307"/>
                  </a:ext>
                </a:extLst>
              </a:tr>
              <a:tr h="803686">
                <a:tc>
                  <a:txBody>
                    <a:bodyPr/>
                    <a:lstStyle/>
                    <a:p>
                      <a:pPr algn="r"/>
                      <a:r>
                        <a:rPr lang="it-IT" sz="1200" dirty="0"/>
                        <a:t>Ha fatto parte di associazioni</a:t>
                      </a:r>
                    </a:p>
                  </a:txBody>
                  <a:tcPr anchor="ct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endParaRPr lang="it-IT" dirty="0"/>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92827120"/>
                  </a:ext>
                </a:extLst>
              </a:tr>
            </a:tbl>
          </a:graphicData>
        </a:graphic>
      </p:graphicFrame>
      <p:sp>
        <p:nvSpPr>
          <p:cNvPr id="10" name="Background Box">
            <a:extLst>
              <a:ext uri="{FF2B5EF4-FFF2-40B4-BE49-F238E27FC236}">
                <a16:creationId xmlns:a16="http://schemas.microsoft.com/office/drawing/2014/main" id="{F0C84004-5725-CDAD-05DA-67C173C5F846}"/>
              </a:ext>
              <a:ext uri="{C183D7F6-B498-43B3-948B-1728B52AA6E4}">
                <adec:decorative xmlns:adec="http://schemas.microsoft.com/office/drawing/2017/decorative" val="1"/>
              </a:ext>
            </a:extLst>
          </p:cNvPr>
          <p:cNvSpPr/>
          <p:nvPr/>
        </p:nvSpPr>
        <p:spPr>
          <a:xfrm flipV="1">
            <a:off x="489136" y="3687"/>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024E9205-EABA-3344-AFFD-28215951B09E}"/>
              </a:ext>
            </a:extLst>
          </p:cNvPr>
          <p:cNvSpPr>
            <a:spLocks noGrp="1"/>
          </p:cNvSpPr>
          <p:nvPr>
            <p:ph type="title"/>
          </p:nvPr>
        </p:nvSpPr>
        <p:spPr>
          <a:xfrm>
            <a:off x="603704" y="299396"/>
            <a:ext cx="2450237" cy="715669"/>
          </a:xfrm>
        </p:spPr>
        <p:txBody>
          <a:bodyPr/>
          <a:lstStyle/>
          <a:p>
            <a:r>
              <a:rPr lang="it-IT" sz="2400" dirty="0">
                <a:solidFill>
                  <a:schemeClr val="bg1"/>
                </a:solidFill>
              </a:rPr>
              <a:t>Impegno attivo e collettivo</a:t>
            </a:r>
            <a:endParaRPr lang="it-IT" sz="2400" dirty="0">
              <a:solidFill>
                <a:schemeClr val="tx2"/>
              </a:solidFill>
            </a:endParaRPr>
          </a:p>
        </p:txBody>
      </p:sp>
      <p:sp>
        <p:nvSpPr>
          <p:cNvPr id="17" name="Placeholder">
            <a:extLst>
              <a:ext uri="{FF2B5EF4-FFF2-40B4-BE49-F238E27FC236}">
                <a16:creationId xmlns:a16="http://schemas.microsoft.com/office/drawing/2014/main" id="{1843F4E2-1741-0CE3-6D8D-B185C514567E}"/>
              </a:ext>
            </a:extLst>
          </p:cNvPr>
          <p:cNvSpPr txBox="1"/>
          <p:nvPr/>
        </p:nvSpPr>
        <p:spPr>
          <a:xfrm>
            <a:off x="597608" y="1886957"/>
            <a:ext cx="2282598" cy="23358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kumimoji="0" lang="it-IT" sz="6000" b="1" i="0" u="none" strike="noStrike" kern="1200" cap="none" spc="0" normalizeH="0" baseline="0" noProof="0" dirty="0">
                <a:ln>
                  <a:noFill/>
                </a:ln>
                <a:solidFill>
                  <a:schemeClr val="accent6">
                    <a:lumMod val="40000"/>
                    <a:lumOff val="60000"/>
                  </a:schemeClr>
                </a:solidFill>
                <a:effectLst/>
                <a:uLnTx/>
                <a:uFillTx/>
                <a:latin typeface="Barlow"/>
                <a:ea typeface="+mn-ea"/>
                <a:cs typeface="Barlow"/>
              </a:rPr>
              <a:t>66% </a:t>
            </a:r>
          </a:p>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6">
                    <a:lumMod val="40000"/>
                    <a:lumOff val="60000"/>
                  </a:schemeClr>
                </a:solidFill>
                <a:latin typeface="Barlow"/>
                <a:cs typeface="Barlow"/>
              </a:rPr>
              <a:t>Svolge o ha svolto attività di volontariato</a:t>
            </a:r>
            <a:endParaRPr kumimoji="0" lang="it-IT" sz="2400" b="1" i="0" u="none" strike="noStrike" kern="1200" cap="none" spc="0" normalizeH="0" baseline="0" noProof="0" dirty="0">
              <a:ln>
                <a:noFill/>
              </a:ln>
              <a:solidFill>
                <a:schemeClr val="accent6">
                  <a:lumMod val="40000"/>
                  <a:lumOff val="60000"/>
                </a:schemeClr>
              </a:solidFill>
              <a:effectLst/>
              <a:uLnTx/>
              <a:uFillTx/>
              <a:latin typeface="Barlow"/>
              <a:ea typeface="+mn-ea"/>
              <a:cs typeface="Barlow"/>
            </a:endParaRPr>
          </a:p>
        </p:txBody>
      </p:sp>
      <p:sp>
        <p:nvSpPr>
          <p:cNvPr id="18" name="Base &amp; Source">
            <a:extLst>
              <a:ext uri="{FF2B5EF4-FFF2-40B4-BE49-F238E27FC236}">
                <a16:creationId xmlns:a16="http://schemas.microsoft.com/office/drawing/2014/main" id="{C8A65772-F86D-5625-267C-542A4F860B81}"/>
              </a:ext>
              <a:ext uri="{C183D7F6-B498-43B3-948B-1728B52AA6E4}">
                <adec:decorative xmlns:adec="http://schemas.microsoft.com/office/drawing/2017/decorative" val="0"/>
              </a:ext>
            </a:extLst>
          </p:cNvPr>
          <p:cNvSpPr txBox="1">
            <a:spLocks/>
          </p:cNvSpPr>
          <p:nvPr/>
        </p:nvSpPr>
        <p:spPr>
          <a:xfrm>
            <a:off x="597608" y="5267332"/>
            <a:ext cx="2216639" cy="246221"/>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V6. Oggi o in passato hai mai…</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grpSp>
        <p:nvGrpSpPr>
          <p:cNvPr id="5" name="Gruppo 4">
            <a:extLst>
              <a:ext uri="{FF2B5EF4-FFF2-40B4-BE49-F238E27FC236}">
                <a16:creationId xmlns:a16="http://schemas.microsoft.com/office/drawing/2014/main" id="{B90D5E12-C93D-90B2-4D70-2018B7EECEC3}"/>
              </a:ext>
            </a:extLst>
          </p:cNvPr>
          <p:cNvGrpSpPr/>
          <p:nvPr/>
        </p:nvGrpSpPr>
        <p:grpSpPr>
          <a:xfrm>
            <a:off x="6835329" y="909065"/>
            <a:ext cx="1350451" cy="1047464"/>
            <a:chOff x="5900580" y="722068"/>
            <a:chExt cx="1350451" cy="1047464"/>
          </a:xfrm>
        </p:grpSpPr>
        <p:sp>
          <p:nvSpPr>
            <p:cNvPr id="19" name="CasellaDiTesto 18">
              <a:extLst>
                <a:ext uri="{FF2B5EF4-FFF2-40B4-BE49-F238E27FC236}">
                  <a16:creationId xmlns:a16="http://schemas.microsoft.com/office/drawing/2014/main" id="{ABCE5B33-B181-18B5-78EA-A4C231F5EEF1}"/>
                </a:ext>
              </a:extLst>
            </p:cNvPr>
            <p:cNvSpPr txBox="1"/>
            <p:nvPr/>
          </p:nvSpPr>
          <p:spPr>
            <a:xfrm>
              <a:off x="6193555" y="942990"/>
              <a:ext cx="873115" cy="570156"/>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3600" b="1" dirty="0">
                  <a:solidFill>
                    <a:schemeClr val="tx2"/>
                  </a:solidFill>
                </a:rPr>
                <a:t>66%</a:t>
              </a:r>
            </a:p>
          </p:txBody>
        </p:sp>
        <p:sp>
          <p:nvSpPr>
            <p:cNvPr id="27" name="Ovale 26">
              <a:extLst>
                <a:ext uri="{FF2B5EF4-FFF2-40B4-BE49-F238E27FC236}">
                  <a16:creationId xmlns:a16="http://schemas.microsoft.com/office/drawing/2014/main" id="{5C13474C-D18F-40FE-9191-E341AD2093EB}"/>
                </a:ext>
              </a:extLst>
            </p:cNvPr>
            <p:cNvSpPr/>
            <p:nvPr/>
          </p:nvSpPr>
          <p:spPr>
            <a:xfrm>
              <a:off x="5900580" y="722068"/>
              <a:ext cx="1350451" cy="1047464"/>
            </a:xfrm>
            <a:prstGeom prst="ellipse">
              <a:avLst/>
            </a:prstGeom>
            <a:noFill/>
            <a:ln w="76200">
              <a:gradFill>
                <a:gsLst>
                  <a:gs pos="0">
                    <a:schemeClr val="accent6">
                      <a:lumMod val="20000"/>
                      <a:lumOff val="80000"/>
                    </a:schemeClr>
                  </a:gs>
                  <a:gs pos="31000">
                    <a:schemeClr val="accent6"/>
                  </a:gs>
                  <a:gs pos="62000">
                    <a:schemeClr val="accent6">
                      <a:lumMod val="75000"/>
                    </a:schemeClr>
                  </a:gs>
                  <a:gs pos="100000">
                    <a:schemeClr val="accent6">
                      <a:lumMod val="7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grpSp>
    </p:spTree>
    <p:extLst>
      <p:ext uri="{BB962C8B-B14F-4D97-AF65-F5344CB8AC3E}">
        <p14:creationId xmlns:p14="http://schemas.microsoft.com/office/powerpoint/2010/main" val="391803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descr="Persone in una classe">
            <a:extLst>
              <a:ext uri="{FF2B5EF4-FFF2-40B4-BE49-F238E27FC236}">
                <a16:creationId xmlns:a16="http://schemas.microsoft.com/office/drawing/2014/main" id="{476F344C-6907-7D03-7F51-3266A3D7A2BF}"/>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8" name="Gradient">
            <a:extLst>
              <a:ext uri="{FF2B5EF4-FFF2-40B4-BE49-F238E27FC236}">
                <a16:creationId xmlns:a16="http://schemas.microsoft.com/office/drawing/2014/main" id="{CA3FC7F7-B588-6C76-9AB4-D6CD7D51EB41}"/>
              </a:ext>
              <a:ext uri="{C183D7F6-B498-43B3-948B-1728B52AA6E4}">
                <adec:decorative xmlns:adec="http://schemas.microsoft.com/office/drawing/2017/decorative" val="1"/>
              </a:ext>
            </a:extLst>
          </p:cNvPr>
          <p:cNvSpPr/>
          <p:nvPr/>
        </p:nvSpPr>
        <p:spPr bwMode="hidden">
          <a:xfrm flipV="1">
            <a:off x="0" y="-12135"/>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a:extLst>
              <a:ext uri="{FF2B5EF4-FFF2-40B4-BE49-F238E27FC236}">
                <a16:creationId xmlns:a16="http://schemas.microsoft.com/office/drawing/2014/main" id="{7D2DD2ED-BA35-01EC-1705-50737D0160F3}"/>
              </a:ext>
            </a:extLst>
          </p:cNvPr>
          <p:cNvSpPr>
            <a:spLocks noGrp="1"/>
          </p:cNvSpPr>
          <p:nvPr>
            <p:ph type="title"/>
          </p:nvPr>
        </p:nvSpPr>
        <p:spPr>
          <a:xfrm>
            <a:off x="432000" y="1350000"/>
            <a:ext cx="6797676" cy="715669"/>
          </a:xfrm>
        </p:spPr>
        <p:txBody>
          <a:bodyPr/>
          <a:lstStyle/>
          <a:p>
            <a:r>
              <a:rPr lang="en-GB" dirty="0"/>
              <a:t>IL RAPPORTO CON LE ISTITUZIONI</a:t>
            </a:r>
          </a:p>
        </p:txBody>
      </p:sp>
      <p:sp>
        <p:nvSpPr>
          <p:cNvPr id="3" name="Parallelogram">
            <a:extLst>
              <a:ext uri="{FF2B5EF4-FFF2-40B4-BE49-F238E27FC236}">
                <a16:creationId xmlns:a16="http://schemas.microsoft.com/office/drawing/2014/main" id="{7AA5F906-8D4C-DA05-FFE9-3C58FFF986EC}"/>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ea typeface="+mn-ea"/>
              <a:cs typeface="+mn-cs"/>
            </a:endParaRPr>
          </a:p>
        </p:txBody>
      </p:sp>
      <p:sp>
        <p:nvSpPr>
          <p:cNvPr id="2" name="Slide Number">
            <a:extLst>
              <a:ext uri="{FF2B5EF4-FFF2-40B4-BE49-F238E27FC236}">
                <a16:creationId xmlns:a16="http://schemas.microsoft.com/office/drawing/2014/main" id="{04A63365-4D4E-8C25-95B6-923E87A6F707}"/>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24</a:t>
            </a:fld>
            <a:endParaRPr lang="en-GB" sz="900" dirty="0"/>
          </a:p>
        </p:txBody>
      </p:sp>
      <p:pic>
        <p:nvPicPr>
          <p:cNvPr id="20" name="Ipsos Logo">
            <a:extLst>
              <a:ext uri="{FF2B5EF4-FFF2-40B4-BE49-F238E27FC236}">
                <a16:creationId xmlns:a16="http://schemas.microsoft.com/office/drawing/2014/main" id="{40B59DA2-94B4-80BA-EF95-01A891EA234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
        <p:nvSpPr>
          <p:cNvPr id="4" name="object 9">
            <a:extLst>
              <a:ext uri="{FF2B5EF4-FFF2-40B4-BE49-F238E27FC236}">
                <a16:creationId xmlns:a16="http://schemas.microsoft.com/office/drawing/2014/main" id="{56D57A1D-1887-BB39-34C6-CD106A66FC8C}"/>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4111319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B0D3-9D56-758E-87C0-F11FDA06A298}"/>
            </a:ext>
          </a:extLst>
        </p:cNvPr>
        <p:cNvGrpSpPr/>
        <p:nvPr/>
      </p:nvGrpSpPr>
      <p:grpSpPr>
        <a:xfrm>
          <a:off x="0" y="0"/>
          <a:ext cx="0" cy="0"/>
          <a:chOff x="0" y="0"/>
          <a:chExt cx="0" cy="0"/>
        </a:xfrm>
      </p:grpSpPr>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213987E2-9FE1-1B70-9307-E898A0942662}"/>
              </a:ext>
              <a:ext uri="{C183D7F6-B498-43B3-948B-1728B52AA6E4}">
                <adec:decorative xmlns:adec="http://schemas.microsoft.com/office/drawing/2017/decorative" val="0"/>
              </a:ext>
            </a:extLst>
          </p:cNvPr>
          <p:cNvGraphicFramePr/>
          <p:nvPr/>
        </p:nvGraphicFramePr>
        <p:xfrm>
          <a:off x="6272512" y="126258"/>
          <a:ext cx="2381062" cy="56877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3">
            <a:extLst>
              <a:ext uri="{FF2B5EF4-FFF2-40B4-BE49-F238E27FC236}">
                <a16:creationId xmlns:a16="http://schemas.microsoft.com/office/drawing/2014/main" id="{045E9FB9-FB7C-C906-231A-572ECAB79F16}"/>
              </a:ext>
            </a:extLst>
          </p:cNvPr>
          <p:cNvGraphicFramePr>
            <a:graphicFrameLocks/>
          </p:cNvGraphicFramePr>
          <p:nvPr/>
        </p:nvGraphicFramePr>
        <p:xfrm>
          <a:off x="3517641" y="1158340"/>
          <a:ext cx="7203233" cy="4651122"/>
        </p:xfrm>
        <a:graphic>
          <a:graphicData uri="http://schemas.openxmlformats.org/drawingml/2006/table">
            <a:tbl>
              <a:tblPr firstRow="1" bandRow="1"/>
              <a:tblGrid>
                <a:gridCol w="2738159">
                  <a:extLst>
                    <a:ext uri="{9D8B030D-6E8A-4147-A177-3AD203B41FA5}">
                      <a16:colId xmlns:a16="http://schemas.microsoft.com/office/drawing/2014/main" val="1095845452"/>
                    </a:ext>
                  </a:extLst>
                </a:gridCol>
                <a:gridCol w="55482">
                  <a:extLst>
                    <a:ext uri="{9D8B030D-6E8A-4147-A177-3AD203B41FA5}">
                      <a16:colId xmlns:a16="http://schemas.microsoft.com/office/drawing/2014/main" val="1270955189"/>
                    </a:ext>
                  </a:extLst>
                </a:gridCol>
                <a:gridCol w="2440833">
                  <a:extLst>
                    <a:ext uri="{9D8B030D-6E8A-4147-A177-3AD203B41FA5}">
                      <a16:colId xmlns:a16="http://schemas.microsoft.com/office/drawing/2014/main" val="2670570098"/>
                    </a:ext>
                  </a:extLst>
                </a:gridCol>
                <a:gridCol w="74645">
                  <a:extLst>
                    <a:ext uri="{9D8B030D-6E8A-4147-A177-3AD203B41FA5}">
                      <a16:colId xmlns:a16="http://schemas.microsoft.com/office/drawing/2014/main" val="3826905508"/>
                    </a:ext>
                  </a:extLst>
                </a:gridCol>
                <a:gridCol w="947057">
                  <a:extLst>
                    <a:ext uri="{9D8B030D-6E8A-4147-A177-3AD203B41FA5}">
                      <a16:colId xmlns:a16="http://schemas.microsoft.com/office/drawing/2014/main" val="899126561"/>
                    </a:ext>
                  </a:extLst>
                </a:gridCol>
                <a:gridCol w="947057">
                  <a:extLst>
                    <a:ext uri="{9D8B030D-6E8A-4147-A177-3AD203B41FA5}">
                      <a16:colId xmlns:a16="http://schemas.microsoft.com/office/drawing/2014/main" val="7121107"/>
                    </a:ext>
                  </a:extLst>
                </a:gridCol>
              </a:tblGrid>
              <a:tr h="332223">
                <a:tc>
                  <a:txBody>
                    <a:bodyPr/>
                    <a:lstStyle/>
                    <a:p>
                      <a:pPr algn="r" fontAlgn="t"/>
                      <a:r>
                        <a:rPr lang="it-IT" sz="1100" b="0" i="0" u="none" strike="noStrike" dirty="0">
                          <a:solidFill>
                            <a:schemeClr val="tx1"/>
                          </a:solidFill>
                          <a:effectLst/>
                          <a:latin typeface="+mn-lt"/>
                        </a:rPr>
                        <a:t>La scuola e l’università </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65</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6,1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332223">
                <a:tc>
                  <a:txBody>
                    <a:bodyPr/>
                    <a:lstStyle/>
                    <a:p>
                      <a:pPr algn="r" fontAlgn="t"/>
                      <a:r>
                        <a:rPr lang="it-IT" sz="1100" b="0" i="0" u="none" strike="noStrike" dirty="0">
                          <a:solidFill>
                            <a:schemeClr val="tx1"/>
                          </a:solidFill>
                          <a:effectLst/>
                          <a:latin typeface="+mn-lt"/>
                        </a:rPr>
                        <a:t>L’Unione Europea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332223">
                <a:tc>
                  <a:txBody>
                    <a:bodyPr/>
                    <a:lstStyle/>
                    <a:p>
                      <a:pPr algn="r" fontAlgn="t"/>
                      <a:r>
                        <a:rPr lang="it-IT" sz="1100" b="0" i="0" u="none" strike="noStrike" dirty="0">
                          <a:solidFill>
                            <a:schemeClr val="tx1"/>
                          </a:solidFill>
                          <a:effectLst/>
                          <a:latin typeface="+mn-lt"/>
                        </a:rPr>
                        <a:t>Le forze dell’ordine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332223">
                <a:tc>
                  <a:txBody>
                    <a:bodyPr/>
                    <a:lstStyle/>
                    <a:p>
                      <a:pPr algn="r" fontAlgn="t"/>
                      <a:r>
                        <a:rPr lang="it-IT" sz="1100" b="0" i="0" u="none" strike="noStrike" dirty="0">
                          <a:solidFill>
                            <a:schemeClr val="tx1"/>
                          </a:solidFill>
                          <a:effectLst/>
                          <a:latin typeface="+mn-lt"/>
                        </a:rPr>
                        <a:t>Il sistema sanitario nazionale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60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332223">
                <a:tc>
                  <a:txBody>
                    <a:bodyPr/>
                    <a:lstStyle/>
                    <a:p>
                      <a:pPr algn="r" fontAlgn="t"/>
                      <a:r>
                        <a:rPr lang="it-IT" sz="1100" b="0" i="0" u="none" strike="noStrike" dirty="0">
                          <a:solidFill>
                            <a:schemeClr val="tx1"/>
                          </a:solidFill>
                          <a:effectLst/>
                          <a:latin typeface="+mn-lt"/>
                        </a:rPr>
                        <a:t>Il terzo settore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6298312"/>
                  </a:ext>
                </a:extLst>
              </a:tr>
              <a:tr h="332223">
                <a:tc>
                  <a:txBody>
                    <a:bodyPr/>
                    <a:lstStyle/>
                    <a:p>
                      <a:pPr algn="r" fontAlgn="t"/>
                      <a:r>
                        <a:rPr lang="it-IT" sz="1100" b="0" i="0" u="none" strike="noStrike" dirty="0">
                          <a:solidFill>
                            <a:schemeClr val="tx1"/>
                          </a:solidFill>
                          <a:effectLst/>
                          <a:latin typeface="+mn-lt"/>
                        </a:rPr>
                        <a:t>Le imprese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55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2377927"/>
                  </a:ext>
                </a:extLst>
              </a:tr>
              <a:tr h="332223">
                <a:tc>
                  <a:txBody>
                    <a:bodyPr/>
                    <a:lstStyle/>
                    <a:p>
                      <a:pPr algn="r" fontAlgn="t"/>
                      <a:r>
                        <a:rPr lang="it-IT" sz="1100" b="0" i="0" u="none" strike="noStrike" dirty="0">
                          <a:solidFill>
                            <a:schemeClr val="tx1"/>
                          </a:solidFill>
                          <a:effectLst/>
                          <a:latin typeface="+mn-lt"/>
                        </a:rPr>
                        <a:t>Le banche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06353221"/>
                  </a:ext>
                </a:extLst>
              </a:tr>
              <a:tr h="332223">
                <a:tc>
                  <a:txBody>
                    <a:bodyPr/>
                    <a:lstStyle/>
                    <a:p>
                      <a:pPr algn="r" fontAlgn="t"/>
                      <a:r>
                        <a:rPr lang="it-IT" sz="1100" b="0" i="0" u="none" strike="noStrike" dirty="0">
                          <a:solidFill>
                            <a:schemeClr val="tx1"/>
                          </a:solidFill>
                          <a:effectLst/>
                          <a:latin typeface="+mn-lt"/>
                        </a:rPr>
                        <a:t>I sindacati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00254542"/>
                  </a:ext>
                </a:extLst>
              </a:tr>
              <a:tr h="332223">
                <a:tc>
                  <a:txBody>
                    <a:bodyPr/>
                    <a:lstStyle/>
                    <a:p>
                      <a:pPr algn="r" fontAlgn="t"/>
                      <a:r>
                        <a:rPr lang="it-IT" sz="1100" b="0" i="0" u="none" strike="noStrike" dirty="0">
                          <a:solidFill>
                            <a:schemeClr val="tx1"/>
                          </a:solidFill>
                          <a:effectLst/>
                          <a:latin typeface="+mn-lt"/>
                        </a:rPr>
                        <a:t>I social network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08895100"/>
                  </a:ext>
                </a:extLst>
              </a:tr>
              <a:tr h="332223">
                <a:tc>
                  <a:txBody>
                    <a:bodyPr/>
                    <a:lstStyle/>
                    <a:p>
                      <a:pPr algn="r" fontAlgn="t"/>
                      <a:r>
                        <a:rPr lang="it-IT" sz="1100" b="0" i="0" u="none" strike="noStrike" dirty="0">
                          <a:solidFill>
                            <a:schemeClr val="tx1"/>
                          </a:solidFill>
                          <a:effectLst/>
                          <a:latin typeface="+mn-lt"/>
                        </a:rPr>
                        <a:t>I giornali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90257204"/>
                  </a:ext>
                </a:extLst>
              </a:tr>
              <a:tr h="332223">
                <a:tc>
                  <a:txBody>
                    <a:bodyPr/>
                    <a:lstStyle/>
                    <a:p>
                      <a:pPr algn="r" fontAlgn="ctr"/>
                      <a:r>
                        <a:rPr lang="it-IT" sz="1100" b="0" i="0" u="none" strike="noStrike" dirty="0">
                          <a:solidFill>
                            <a:schemeClr val="tx1"/>
                          </a:solidFill>
                          <a:effectLst/>
                          <a:latin typeface="+mn-lt"/>
                        </a:rPr>
                        <a:t>La TV</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5,1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3117931"/>
                  </a:ext>
                </a:extLst>
              </a:tr>
              <a:tr h="332223">
                <a:tc>
                  <a:txBody>
                    <a:bodyPr/>
                    <a:lstStyle/>
                    <a:p>
                      <a:pPr algn="r" fontAlgn="t"/>
                      <a:r>
                        <a:rPr lang="it-IT" sz="1100" b="0" i="0" u="none" strike="noStrike" dirty="0">
                          <a:solidFill>
                            <a:schemeClr val="tx1"/>
                          </a:solidFill>
                          <a:effectLst/>
                          <a:latin typeface="+mn-lt"/>
                        </a:rPr>
                        <a:t>Il Governo nazionale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44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4,9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333617"/>
                  </a:ext>
                </a:extLst>
              </a:tr>
              <a:tr h="332223">
                <a:tc>
                  <a:txBody>
                    <a:bodyPr/>
                    <a:lstStyle/>
                    <a:p>
                      <a:pPr algn="r" fontAlgn="t"/>
                      <a:r>
                        <a:rPr lang="it-IT" sz="1100" b="0" i="0" u="none" strike="noStrike" dirty="0">
                          <a:solidFill>
                            <a:schemeClr val="tx1"/>
                          </a:solidFill>
                          <a:effectLst/>
                          <a:latin typeface="+mn-lt"/>
                        </a:rPr>
                        <a:t>I partiti politici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33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4,4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35049456"/>
                  </a:ext>
                </a:extLst>
              </a:tr>
              <a:tr h="332223">
                <a:tc>
                  <a:txBody>
                    <a:bodyPr/>
                    <a:lstStyle/>
                    <a:p>
                      <a:pPr algn="r" fontAlgn="t"/>
                      <a:r>
                        <a:rPr lang="it-IT" sz="1100" b="0" i="0" u="none" strike="noStrike" dirty="0">
                          <a:solidFill>
                            <a:schemeClr val="tx1"/>
                          </a:solidFill>
                          <a:effectLst/>
                          <a:latin typeface="+mn-lt"/>
                        </a:rPr>
                        <a:t>Gli enti religiosi (chiese, moschee, templi) </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400" b="1" i="0" u="none" strike="noStrike" dirty="0">
                          <a:solidFill>
                            <a:schemeClr val="accent6">
                              <a:lumMod val="75000"/>
                            </a:schemeClr>
                          </a:solidFill>
                          <a:effectLst/>
                          <a:latin typeface="Barlow" panose="00000500000000000000" pitchFamily="2" charset="0"/>
                        </a:rPr>
                        <a:t>34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it-IT" sz="1400" b="1" i="0" u="none" strike="noStrike" dirty="0">
                          <a:solidFill>
                            <a:schemeClr val="accent5">
                              <a:lumMod val="60000"/>
                              <a:lumOff val="40000"/>
                            </a:schemeClr>
                          </a:solidFill>
                          <a:effectLst/>
                          <a:latin typeface="Barlow" panose="00000500000000000000" pitchFamily="2" charset="0"/>
                        </a:rPr>
                        <a:t>4,4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13930428"/>
                  </a:ext>
                </a:extLst>
              </a:tr>
            </a:tbl>
          </a:graphicData>
        </a:graphic>
      </p:graphicFrame>
      <p:graphicFrame>
        <p:nvGraphicFramePr>
          <p:cNvPr id="5" name="Tabella 4">
            <a:extLst>
              <a:ext uri="{FF2B5EF4-FFF2-40B4-BE49-F238E27FC236}">
                <a16:creationId xmlns:a16="http://schemas.microsoft.com/office/drawing/2014/main" id="{D2DD70E3-10E0-55BD-6DE8-24B5F54C4786}"/>
              </a:ext>
            </a:extLst>
          </p:cNvPr>
          <p:cNvGraphicFramePr>
            <a:graphicFrameLocks noGrp="1"/>
          </p:cNvGraphicFramePr>
          <p:nvPr/>
        </p:nvGraphicFramePr>
        <p:xfrm>
          <a:off x="8945774" y="837083"/>
          <a:ext cx="3246226" cy="422909"/>
        </p:xfrm>
        <a:graphic>
          <a:graphicData uri="http://schemas.openxmlformats.org/drawingml/2006/table">
            <a:tbl>
              <a:tblPr firstRow="1">
                <a:tableStyleId>{5C22544A-7EE6-4342-B048-85BDC9FD1C3A}</a:tableStyleId>
              </a:tblPr>
              <a:tblGrid>
                <a:gridCol w="649245">
                  <a:extLst>
                    <a:ext uri="{9D8B030D-6E8A-4147-A177-3AD203B41FA5}">
                      <a16:colId xmlns:a16="http://schemas.microsoft.com/office/drawing/2014/main" val="390004477"/>
                    </a:ext>
                  </a:extLst>
                </a:gridCol>
                <a:gridCol w="649245">
                  <a:extLst>
                    <a:ext uri="{9D8B030D-6E8A-4147-A177-3AD203B41FA5}">
                      <a16:colId xmlns:a16="http://schemas.microsoft.com/office/drawing/2014/main" val="1912150477"/>
                    </a:ext>
                  </a:extLst>
                </a:gridCol>
                <a:gridCol w="649246">
                  <a:extLst>
                    <a:ext uri="{9D8B030D-6E8A-4147-A177-3AD203B41FA5}">
                      <a16:colId xmlns:a16="http://schemas.microsoft.com/office/drawing/2014/main" val="623817358"/>
                    </a:ext>
                  </a:extLst>
                </a:gridCol>
                <a:gridCol w="649245">
                  <a:extLst>
                    <a:ext uri="{9D8B030D-6E8A-4147-A177-3AD203B41FA5}">
                      <a16:colId xmlns:a16="http://schemas.microsoft.com/office/drawing/2014/main" val="809727684"/>
                    </a:ext>
                  </a:extLst>
                </a:gridCol>
                <a:gridCol w="649245">
                  <a:extLst>
                    <a:ext uri="{9D8B030D-6E8A-4147-A177-3AD203B41FA5}">
                      <a16:colId xmlns:a16="http://schemas.microsoft.com/office/drawing/2014/main" val="632638799"/>
                    </a:ext>
                  </a:extLst>
                </a:gridCol>
              </a:tblGrid>
              <a:tr h="422909">
                <a:tc>
                  <a:txBody>
                    <a:bodyPr/>
                    <a:lstStyle/>
                    <a:p>
                      <a:pPr marL="0" algn="ctr" defTabSz="914400" rtl="0" eaLnBrk="1" fontAlgn="ctr" latinLnBrk="0" hangingPunct="1"/>
                      <a:r>
                        <a:rPr lang="it-IT" sz="1100" b="1" i="0" u="none" strike="noStrike" kern="1200" dirty="0">
                          <a:solidFill>
                            <a:schemeClr val="accent6">
                              <a:lumMod val="75000"/>
                            </a:schemeClr>
                          </a:solidFill>
                          <a:effectLst/>
                          <a:latin typeface="+mn-lt"/>
                          <a:ea typeface="+mn-ea"/>
                          <a:cs typeface="+mn-cs"/>
                        </a:rPr>
                        <a:t>Tot.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sp>
        <p:nvSpPr>
          <p:cNvPr id="11" name="Background Box">
            <a:extLst>
              <a:ext uri="{FF2B5EF4-FFF2-40B4-BE49-F238E27FC236}">
                <a16:creationId xmlns:a16="http://schemas.microsoft.com/office/drawing/2014/main" id="{E5682C05-6EB8-35D4-808F-4E2E8EDD3E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5" name="Placeholder">
            <a:extLst>
              <a:ext uri="{FF2B5EF4-FFF2-40B4-BE49-F238E27FC236}">
                <a16:creationId xmlns:a16="http://schemas.microsoft.com/office/drawing/2014/main" id="{B5C14819-F149-E54C-F65D-87130812CD42}"/>
              </a:ext>
            </a:extLst>
          </p:cNvPr>
          <p:cNvSpPr txBox="1"/>
          <p:nvPr/>
        </p:nvSpPr>
        <p:spPr>
          <a:xfrm>
            <a:off x="838480" y="2732365"/>
            <a:ext cx="1588067" cy="174361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Voto </a:t>
            </a:r>
            <a:r>
              <a:rPr kumimoji="0" lang="it-IT" sz="28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6</a:t>
            </a:r>
            <a:r>
              <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 a scuola e università, </a:t>
            </a:r>
            <a:r>
              <a:rPr kumimoji="0" lang="it-IT" sz="28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4</a:t>
            </a:r>
            <a:r>
              <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rPr>
              <a:t> ai partiti</a:t>
            </a:r>
          </a:p>
        </p:txBody>
      </p:sp>
      <p:sp>
        <p:nvSpPr>
          <p:cNvPr id="13" name="Base &amp; Source">
            <a:extLst>
              <a:ext uri="{FF2B5EF4-FFF2-40B4-BE49-F238E27FC236}">
                <a16:creationId xmlns:a16="http://schemas.microsoft.com/office/drawing/2014/main" id="{531AE57C-3733-D1C5-31DB-BFA0F8BBDAD7}"/>
              </a:ext>
              <a:ext uri="{C183D7F6-B498-43B3-948B-1728B52AA6E4}">
                <adec:decorative xmlns:adec="http://schemas.microsoft.com/office/drawing/2017/decorative" val="0"/>
              </a:ext>
            </a:extLst>
          </p:cNvPr>
          <p:cNvSpPr txBox="1">
            <a:spLocks/>
          </p:cNvSpPr>
          <p:nvPr/>
        </p:nvSpPr>
        <p:spPr>
          <a:xfrm>
            <a:off x="558800" y="5238930"/>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I1. </a:t>
            </a:r>
            <a:r>
              <a:rPr kumimoji="0" lang="it-IT" sz="800" b="0" i="0" u="none" strike="noStrike" kern="1200" cap="none" spc="0" normalizeH="0" baseline="0" noProof="0" dirty="0">
                <a:ln>
                  <a:noFill/>
                </a:ln>
                <a:solidFill>
                  <a:prstClr val="white"/>
                </a:solidFill>
                <a:effectLst/>
                <a:uLnTx/>
                <a:uFillTx/>
                <a:latin typeface="Barlow"/>
                <a:ea typeface="+mn-ea"/>
                <a:cs typeface="+mn-cs"/>
              </a:rPr>
              <a:t>Quanta fiducia hai nei confronti delle seguenti istituzioni? Rispondi sempre con una scala da 1”nessuna fiducia” a 10”moltissima fiducia”.”.</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 e valori medi</a:t>
            </a:r>
          </a:p>
        </p:txBody>
      </p:sp>
      <p:sp>
        <p:nvSpPr>
          <p:cNvPr id="4" name="Titolo 3">
            <a:extLst>
              <a:ext uri="{FF2B5EF4-FFF2-40B4-BE49-F238E27FC236}">
                <a16:creationId xmlns:a16="http://schemas.microsoft.com/office/drawing/2014/main" id="{DE664BB0-5A4B-3EFC-88EB-84C51A26BDFB}"/>
              </a:ext>
            </a:extLst>
          </p:cNvPr>
          <p:cNvSpPr>
            <a:spLocks noGrp="1"/>
          </p:cNvSpPr>
          <p:nvPr>
            <p:ph type="title"/>
          </p:nvPr>
        </p:nvSpPr>
        <p:spPr>
          <a:xfrm>
            <a:off x="591140" y="335619"/>
            <a:ext cx="2401191" cy="924373"/>
          </a:xfrm>
        </p:spPr>
        <p:txBody>
          <a:bodyPr/>
          <a:lstStyle/>
          <a:p>
            <a:r>
              <a:rPr lang="it-IT" sz="2400" dirty="0"/>
              <a:t>La fiducia nelle istituzioni</a:t>
            </a:r>
            <a:endParaRPr lang="it-IT" sz="2400" dirty="0">
              <a:solidFill>
                <a:schemeClr val="accent6">
                  <a:lumMod val="75000"/>
                </a:schemeClr>
              </a:solidFill>
            </a:endParaRPr>
          </a:p>
        </p:txBody>
      </p:sp>
      <p:cxnSp>
        <p:nvCxnSpPr>
          <p:cNvPr id="6" name="Avg. Guess and Actual Underline">
            <a:extLst>
              <a:ext uri="{FF2B5EF4-FFF2-40B4-BE49-F238E27FC236}">
                <a16:creationId xmlns:a16="http://schemas.microsoft.com/office/drawing/2014/main" id="{C22F6EE9-5C96-A2E5-DCAE-E5FFD789E14E}"/>
              </a:ext>
              <a:ext uri="{C183D7F6-B498-43B3-948B-1728B52AA6E4}">
                <adec:decorative xmlns:adec="http://schemas.microsoft.com/office/drawing/2017/decorative" val="1"/>
              </a:ext>
            </a:extLst>
          </p:cNvPr>
          <p:cNvCxnSpPr>
            <a:cxnSpLocks/>
          </p:cNvCxnSpPr>
          <p:nvPr/>
        </p:nvCxnSpPr>
        <p:spPr>
          <a:xfrm>
            <a:off x="5065359" y="735432"/>
            <a:ext cx="5812514"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2" name="Avg. Guess Header">
            <a:extLst>
              <a:ext uri="{FF2B5EF4-FFF2-40B4-BE49-F238E27FC236}">
                <a16:creationId xmlns:a16="http://schemas.microsoft.com/office/drawing/2014/main" id="{D7407D65-409A-D24D-E79D-462771A1C8B4}"/>
              </a:ext>
              <a:ext uri="{C183D7F6-B498-43B3-948B-1728B52AA6E4}">
                <adec:decorative xmlns:adec="http://schemas.microsoft.com/office/drawing/2017/decorative" val="1"/>
              </a:ext>
            </a:extLst>
          </p:cNvPr>
          <p:cNvSpPr txBox="1"/>
          <p:nvPr/>
        </p:nvSpPr>
        <p:spPr>
          <a:xfrm>
            <a:off x="9468649" y="947640"/>
            <a:ext cx="1727641" cy="184666"/>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200" b="1" i="0" u="none" strike="noStrike" kern="0" cap="none" spc="0" normalizeH="0" baseline="0" noProof="0" dirty="0">
                <a:ln>
                  <a:noFill/>
                </a:ln>
                <a:solidFill>
                  <a:srgbClr val="A6A6A6"/>
                </a:solidFill>
                <a:effectLst/>
                <a:uLnTx/>
                <a:uFillTx/>
                <a:latin typeface="Barlow"/>
                <a:ea typeface="+mn-ea"/>
                <a:cs typeface="+mn-cs"/>
              </a:rPr>
              <a:t>Media (1-10)</a:t>
            </a:r>
          </a:p>
        </p:txBody>
      </p:sp>
      <p:graphicFrame>
        <p:nvGraphicFramePr>
          <p:cNvPr id="17" name="Tabella 16">
            <a:extLst>
              <a:ext uri="{FF2B5EF4-FFF2-40B4-BE49-F238E27FC236}">
                <a16:creationId xmlns:a16="http://schemas.microsoft.com/office/drawing/2014/main" id="{11335274-4602-7641-8003-D7B6C09205BF}"/>
              </a:ext>
            </a:extLst>
          </p:cNvPr>
          <p:cNvGraphicFramePr>
            <a:graphicFrameLocks noGrp="1"/>
          </p:cNvGraphicFramePr>
          <p:nvPr/>
        </p:nvGraphicFramePr>
        <p:xfrm>
          <a:off x="5722776" y="390627"/>
          <a:ext cx="3288658" cy="370840"/>
        </p:xfrm>
        <a:graphic>
          <a:graphicData uri="http://schemas.openxmlformats.org/drawingml/2006/table">
            <a:tbl>
              <a:tblPr firstRow="1" bandRow="1">
                <a:tableStyleId>{2D5ABB26-0587-4C30-8999-92F81FD0307C}</a:tableStyleId>
              </a:tblPr>
              <a:tblGrid>
                <a:gridCol w="3288658">
                  <a:extLst>
                    <a:ext uri="{9D8B030D-6E8A-4147-A177-3AD203B41FA5}">
                      <a16:colId xmlns:a16="http://schemas.microsoft.com/office/drawing/2014/main" val="1682226591"/>
                    </a:ext>
                  </a:extLst>
                </a:gridCol>
              </a:tblGrid>
              <a:tr h="370840">
                <a:tc>
                  <a:txBody>
                    <a:bodyPr/>
                    <a:lstStyle/>
                    <a:p>
                      <a:pPr algn="ctr"/>
                      <a:r>
                        <a:rPr lang="it-IT" sz="1250" b="1" dirty="0">
                          <a:solidFill>
                            <a:schemeClr val="accent5"/>
                          </a:solidFill>
                        </a:rPr>
                        <a:t>1 «Per niente» </a:t>
                      </a:r>
                      <a:r>
                        <a:rPr lang="it-IT" sz="1250" b="1" dirty="0">
                          <a:solidFill>
                            <a:schemeClr val="bg1">
                              <a:lumMod val="65000"/>
                            </a:schemeClr>
                          </a:solidFill>
                        </a:rPr>
                        <a:t>–</a:t>
                      </a:r>
                      <a:r>
                        <a:rPr lang="it-IT" sz="1250" b="1" dirty="0">
                          <a:solidFill>
                            <a:schemeClr val="tx2"/>
                          </a:solidFill>
                        </a:rPr>
                        <a:t> 10 «Moltissimo»</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spTree>
    <p:extLst>
      <p:ext uri="{BB962C8B-B14F-4D97-AF65-F5344CB8AC3E}">
        <p14:creationId xmlns:p14="http://schemas.microsoft.com/office/powerpoint/2010/main" val="4034575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radient">
            <a:extLst>
              <a:ext uri="{FF2B5EF4-FFF2-40B4-BE49-F238E27FC236}">
                <a16:creationId xmlns:a16="http://schemas.microsoft.com/office/drawing/2014/main" id="{5DCE5533-61DD-97F4-7D9E-F87AA3F0FBF3}"/>
              </a:ext>
              <a:ext uri="{C183D7F6-B498-43B3-948B-1728B52AA6E4}">
                <adec:decorative xmlns:adec="http://schemas.microsoft.com/office/drawing/2017/decorative" val="1"/>
              </a:ext>
            </a:extLst>
          </p:cNvPr>
          <p:cNvSpPr/>
          <p:nvPr/>
        </p:nvSpPr>
        <p:spPr bwMode="hidden">
          <a:xfrm flipV="1">
            <a:off x="0" y="-12136"/>
            <a:ext cx="12192000" cy="6870135"/>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4">
            <a:extLst>
              <a:ext uri="{FF2B5EF4-FFF2-40B4-BE49-F238E27FC236}">
                <a16:creationId xmlns:a16="http://schemas.microsoft.com/office/drawing/2014/main" id="{DD97526B-393C-402A-02AC-D6FF52943F5F}"/>
              </a:ext>
            </a:extLst>
          </p:cNvPr>
          <p:cNvSpPr>
            <a:spLocks noGrp="1"/>
          </p:cNvSpPr>
          <p:nvPr>
            <p:ph type="title"/>
          </p:nvPr>
        </p:nvSpPr>
        <p:spPr>
          <a:xfrm>
            <a:off x="432000" y="1350000"/>
            <a:ext cx="6095800" cy="1610016"/>
          </a:xfrm>
        </p:spPr>
        <p:txBody>
          <a:bodyPr/>
          <a:lstStyle/>
          <a:p>
            <a:r>
              <a:rPr lang="en-GB" dirty="0"/>
              <a:t>CONOSCENZA DI arci</a:t>
            </a:r>
          </a:p>
        </p:txBody>
      </p:sp>
      <p:sp>
        <p:nvSpPr>
          <p:cNvPr id="14" name="Freeform: Shape 13">
            <a:extLst>
              <a:ext uri="{FF2B5EF4-FFF2-40B4-BE49-F238E27FC236}">
                <a16:creationId xmlns:a16="http://schemas.microsoft.com/office/drawing/2014/main" id="{DE9A9BA0-2D58-2F62-2B8E-E3F0B6A5705E}"/>
              </a:ext>
              <a:ext uri="{C183D7F6-B498-43B3-948B-1728B52AA6E4}">
                <adec:decorative xmlns:adec="http://schemas.microsoft.com/office/drawing/2017/decorative" val="1"/>
              </a:ext>
            </a:extLst>
          </p:cNvPr>
          <p:cNvSpPr/>
          <p:nvPr/>
        </p:nvSpPr>
        <p:spPr>
          <a:xfrm rot="8100000">
            <a:off x="8398530" y="5605037"/>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prstClr val="black"/>
              </a:solidFill>
              <a:effectLst/>
              <a:uLnTx/>
              <a:uFillTx/>
              <a:ea typeface="+mn-ea"/>
              <a:cs typeface="+mn-cs"/>
            </a:endParaRPr>
          </a:p>
        </p:txBody>
      </p:sp>
      <p:sp>
        <p:nvSpPr>
          <p:cNvPr id="2" name="object 9">
            <a:extLst>
              <a:ext uri="{FF2B5EF4-FFF2-40B4-BE49-F238E27FC236}">
                <a16:creationId xmlns:a16="http://schemas.microsoft.com/office/drawing/2014/main" id="{C5FDAB88-F208-82FA-E0DE-B225E3FFA8B6}"/>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896663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93D5-0868-F6A2-19B6-B00525419FF7}"/>
            </a:ext>
          </a:extLst>
        </p:cNvPr>
        <p:cNvGrpSpPr/>
        <p:nvPr/>
      </p:nvGrpSpPr>
      <p:grpSpPr>
        <a:xfrm>
          <a:off x="0" y="0"/>
          <a:ext cx="0" cy="0"/>
          <a:chOff x="0" y="0"/>
          <a:chExt cx="0" cy="0"/>
        </a:xfrm>
      </p:grpSpPr>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DA24AAD8-0A25-7514-83F9-1B417695A8AD}"/>
              </a:ext>
              <a:ext uri="{C183D7F6-B498-43B3-948B-1728B52AA6E4}">
                <adec:decorative xmlns:adec="http://schemas.microsoft.com/office/drawing/2017/decorative" val="0"/>
              </a:ext>
            </a:extLst>
          </p:cNvPr>
          <p:cNvGraphicFramePr/>
          <p:nvPr/>
        </p:nvGraphicFramePr>
        <p:xfrm>
          <a:off x="3710251" y="1567735"/>
          <a:ext cx="2456953" cy="1723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20">
            <a:extLst>
              <a:ext uri="{FF2B5EF4-FFF2-40B4-BE49-F238E27FC236}">
                <a16:creationId xmlns:a16="http://schemas.microsoft.com/office/drawing/2014/main" id="{9C71FC60-8FB1-E6A3-5C66-7BE81F56B606}"/>
              </a:ext>
            </a:extLst>
          </p:cNvPr>
          <p:cNvGraphicFramePr/>
          <p:nvPr/>
        </p:nvGraphicFramePr>
        <p:xfrm>
          <a:off x="3114423" y="3181503"/>
          <a:ext cx="4451951" cy="2818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13">
            <a:extLst>
              <a:ext uri="{FF2B5EF4-FFF2-40B4-BE49-F238E27FC236}">
                <a16:creationId xmlns:a16="http://schemas.microsoft.com/office/drawing/2014/main" id="{206FE276-E2B9-F048-F3B5-2872B29FD6A8}"/>
              </a:ext>
            </a:extLst>
          </p:cNvPr>
          <p:cNvGraphicFramePr>
            <a:graphicFrameLocks noGrp="1"/>
          </p:cNvGraphicFramePr>
          <p:nvPr/>
        </p:nvGraphicFramePr>
        <p:xfrm>
          <a:off x="3393976" y="3106228"/>
          <a:ext cx="7350468" cy="2898134"/>
        </p:xfrm>
        <a:graphic>
          <a:graphicData uri="http://schemas.openxmlformats.org/drawingml/2006/table">
            <a:tbl>
              <a:tblPr firstRow="1" bandRow="1"/>
              <a:tblGrid>
                <a:gridCol w="931397">
                  <a:extLst>
                    <a:ext uri="{9D8B030D-6E8A-4147-A177-3AD203B41FA5}">
                      <a16:colId xmlns:a16="http://schemas.microsoft.com/office/drawing/2014/main" val="3464790470"/>
                    </a:ext>
                  </a:extLst>
                </a:gridCol>
                <a:gridCol w="38100">
                  <a:extLst>
                    <a:ext uri="{9D8B030D-6E8A-4147-A177-3AD203B41FA5}">
                      <a16:colId xmlns:a16="http://schemas.microsoft.com/office/drawing/2014/main" val="671894790"/>
                    </a:ext>
                  </a:extLst>
                </a:gridCol>
                <a:gridCol w="2233270">
                  <a:extLst>
                    <a:ext uri="{9D8B030D-6E8A-4147-A177-3AD203B41FA5}">
                      <a16:colId xmlns:a16="http://schemas.microsoft.com/office/drawing/2014/main" val="374924793"/>
                    </a:ext>
                  </a:extLst>
                </a:gridCol>
                <a:gridCol w="335904">
                  <a:extLst>
                    <a:ext uri="{9D8B030D-6E8A-4147-A177-3AD203B41FA5}">
                      <a16:colId xmlns:a16="http://schemas.microsoft.com/office/drawing/2014/main" val="4142573373"/>
                    </a:ext>
                  </a:extLst>
                </a:gridCol>
                <a:gridCol w="503851">
                  <a:extLst>
                    <a:ext uri="{9D8B030D-6E8A-4147-A177-3AD203B41FA5}">
                      <a16:colId xmlns:a16="http://schemas.microsoft.com/office/drawing/2014/main" val="2397133787"/>
                    </a:ext>
                  </a:extLst>
                </a:gridCol>
                <a:gridCol w="1036925">
                  <a:extLst>
                    <a:ext uri="{9D8B030D-6E8A-4147-A177-3AD203B41FA5}">
                      <a16:colId xmlns:a16="http://schemas.microsoft.com/office/drawing/2014/main" val="3983673510"/>
                    </a:ext>
                  </a:extLst>
                </a:gridCol>
                <a:gridCol w="757007">
                  <a:extLst>
                    <a:ext uri="{9D8B030D-6E8A-4147-A177-3AD203B41FA5}">
                      <a16:colId xmlns:a16="http://schemas.microsoft.com/office/drawing/2014/main" val="515498969"/>
                    </a:ext>
                  </a:extLst>
                </a:gridCol>
                <a:gridCol w="757007">
                  <a:extLst>
                    <a:ext uri="{9D8B030D-6E8A-4147-A177-3AD203B41FA5}">
                      <a16:colId xmlns:a16="http://schemas.microsoft.com/office/drawing/2014/main" val="3637132656"/>
                    </a:ext>
                  </a:extLst>
                </a:gridCol>
                <a:gridCol w="757007">
                  <a:extLst>
                    <a:ext uri="{9D8B030D-6E8A-4147-A177-3AD203B41FA5}">
                      <a16:colId xmlns:a16="http://schemas.microsoft.com/office/drawing/2014/main" val="984765629"/>
                    </a:ext>
                  </a:extLst>
                </a:gridCol>
              </a:tblGrid>
              <a:tr h="549743">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extLst>
                  <a:ext uri="{0D108BD9-81ED-4DB2-BD59-A6C34878D82A}">
                    <a16:rowId xmlns:a16="http://schemas.microsoft.com/office/drawing/2014/main" val="898782632"/>
                  </a:ext>
                </a:extLst>
              </a:tr>
              <a:tr h="506891">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100" b="1"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100" b="1" i="0" u="none" strike="noStrike" noProof="0" dirty="0">
                          <a:solidFill>
                            <a:srgbClr val="000000"/>
                          </a:solidFill>
                          <a:effectLst/>
                          <a:latin typeface="Barlow" panose="00000500000000000000" pitchFamily="2" charset="0"/>
                        </a:rPr>
                        <a:t>Tot.</a:t>
                      </a: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tx1"/>
                          </a:solidFill>
                          <a:effectLst/>
                          <a:latin typeface="Barlow" panose="00000500000000000000" pitchFamily="2" charset="0"/>
                        </a:rPr>
                        <a:t>Nord Ovest</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tx1"/>
                          </a:solidFill>
                          <a:effectLst/>
                          <a:latin typeface="Barlow" panose="00000500000000000000" pitchFamily="2" charset="0"/>
                        </a:rPr>
                        <a:t>Nord Est</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tx1"/>
                          </a:solidFill>
                          <a:effectLst/>
                          <a:latin typeface="Barlow" panose="00000500000000000000" pitchFamily="2" charset="0"/>
                        </a:rPr>
                        <a:t>Centro</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tx1"/>
                          </a:solidFill>
                          <a:effectLst/>
                          <a:latin typeface="Barlow" panose="00000500000000000000" pitchFamily="2" charset="0"/>
                        </a:rPr>
                        <a:t>Sud e Isole</a:t>
                      </a: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858389">
                <a:tc>
                  <a:txBody>
                    <a:bodyPr/>
                    <a:lstStyle/>
                    <a:p>
                      <a:pPr algn="l"/>
                      <a:r>
                        <a:rPr lang="it-IT" sz="1200" b="0" i="0" u="none" strike="noStrike" baseline="0" dirty="0">
                          <a:solidFill>
                            <a:srgbClr val="000000"/>
                          </a:solidFill>
                          <a:latin typeface="Aptos Narrow" panose="020B0004020202020204" pitchFamily="34" charset="0"/>
                        </a:rPr>
                        <a:t>Importanza della presenza dei circoli ARCI in Italia	</a:t>
                      </a:r>
                    </a:p>
                    <a:p>
                      <a:pPr algn="l"/>
                      <a:r>
                        <a:rPr lang="it-IT" sz="1200" b="1" i="0" u="none" strike="noStrike" baseline="0" dirty="0">
                          <a:solidFill>
                            <a:srgbClr val="000000"/>
                          </a:solidFill>
                          <a:latin typeface="Barlow" panose="00000500000000000000" pitchFamily="2" charset="0"/>
                        </a:rPr>
                        <a:t>	</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i="0" u="none" strike="noStrike" kern="1200" noProof="0" dirty="0">
                        <a:solidFill>
                          <a:schemeClr val="tx2"/>
                        </a:solidFill>
                        <a:effectLst/>
                        <a:latin typeface="+mn-lt"/>
                        <a:ea typeface="+mn-ea"/>
                        <a:cs typeface="+mn-cs"/>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r>
                        <a:rPr lang="it-IT" sz="1600" b="1" i="0" u="none" strike="noStrike" kern="1200" noProof="0" dirty="0">
                          <a:solidFill>
                            <a:schemeClr val="tx2"/>
                          </a:solidFill>
                          <a:effectLst/>
                          <a:latin typeface="+mn-lt"/>
                          <a:ea typeface="+mn-ea"/>
                          <a:cs typeface="+mn-cs"/>
                        </a:rPr>
                        <a:t>72</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69</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66</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64</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rgbClr val="002060"/>
                          </a:solidFill>
                          <a:effectLst/>
                          <a:latin typeface="Barlow" panose="00000500000000000000" pitchFamily="2" charset="0"/>
                        </a:rPr>
                        <a:t>82</a:t>
                      </a:r>
                    </a:p>
                  </a:txBody>
                  <a:tcPr marL="6350" marR="6350" marT="6350" marB="0" anchor="ctr">
                    <a:lnL>
                      <a:noFill/>
                    </a:lnL>
                    <a:lnR>
                      <a:noFill/>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835420">
                <a:tc>
                  <a:txBody>
                    <a:bodyPr/>
                    <a:lstStyle/>
                    <a:p>
                      <a:pPr algn="l"/>
                      <a:r>
                        <a:rPr lang="it-IT" sz="1200" b="0" i="0" u="none" strike="noStrike" baseline="0" dirty="0">
                          <a:solidFill>
                            <a:srgbClr val="000000"/>
                          </a:solidFill>
                          <a:latin typeface="Aptos Narrow" panose="020B0004020202020204" pitchFamily="34" charset="0"/>
                        </a:rPr>
                        <a:t>Importanza (personale) di frequentare ARCI</a:t>
                      </a:r>
                    </a:p>
                    <a:p>
                      <a:pPr algn="l"/>
                      <a:r>
                        <a:rPr lang="it-IT" sz="1200" b="1" i="0" u="none" strike="noStrike" baseline="0" dirty="0">
                          <a:solidFill>
                            <a:srgbClr val="000000"/>
                          </a:solidFill>
                          <a:latin typeface="Barlow" panose="00000500000000000000" pitchFamily="2" charset="0"/>
                        </a:rPr>
                        <a:t>	</a:t>
                      </a: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i="0" u="none" strike="noStrike" kern="1200" noProof="0" dirty="0">
                        <a:solidFill>
                          <a:schemeClr val="tx2"/>
                        </a:solidFill>
                        <a:effectLst/>
                        <a:latin typeface="+mn-lt"/>
                        <a:ea typeface="+mn-ea"/>
                        <a:cs typeface="+mn-cs"/>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algn="ctr" defTabSz="914400" rtl="0" eaLnBrk="1" fontAlgn="ctr" latinLnBrk="0" hangingPunct="1"/>
                      <a:r>
                        <a:rPr lang="it-IT" sz="1600" b="1" i="0" u="none" strike="noStrike" kern="1200" noProof="0" dirty="0">
                          <a:solidFill>
                            <a:schemeClr val="tx2"/>
                          </a:solidFill>
                          <a:effectLst/>
                          <a:latin typeface="+mn-lt"/>
                          <a:ea typeface="+mn-ea"/>
                          <a:cs typeface="+mn-cs"/>
                        </a:rPr>
                        <a:t>59</a:t>
                      </a:r>
                    </a:p>
                  </a:txBody>
                  <a:tcPr marL="6350" marR="6350" marT="6350" marB="0" anchor="ctr">
                    <a:lnL>
                      <a:noFill/>
                    </a:lnL>
                    <a:lnR>
                      <a:noFill/>
                    </a:lnR>
                    <a:lnT w="6350" cap="flat" cmpd="sng" algn="ctr">
                      <a:solidFill>
                        <a:srgbClr val="BFBFBF"/>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54</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51</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tx2"/>
                          </a:solidFill>
                          <a:effectLst/>
                          <a:latin typeface="Barlow" panose="00000500000000000000" pitchFamily="2" charset="0"/>
                        </a:rPr>
                        <a:t>53</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b="1" i="0" u="none" strike="noStrike" dirty="0">
                          <a:solidFill>
                            <a:srgbClr val="002060"/>
                          </a:solidFill>
                          <a:effectLst/>
                          <a:latin typeface="Barlow" panose="00000500000000000000" pitchFamily="2" charset="0"/>
                        </a:rPr>
                        <a:t>68</a:t>
                      </a:r>
                    </a:p>
                  </a:txBody>
                  <a:tcPr marL="6350" marR="6350" marT="6350" marB="0" anchor="ctr">
                    <a:lnL>
                      <a:noFill/>
                    </a:lnL>
                    <a:lnR>
                      <a:noFill/>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778019"/>
                  </a:ext>
                </a:extLst>
              </a:tr>
            </a:tbl>
          </a:graphicData>
        </a:graphic>
      </p:graphicFrame>
      <p:sp>
        <p:nvSpPr>
          <p:cNvPr id="11" name="Background Box">
            <a:extLst>
              <a:ext uri="{FF2B5EF4-FFF2-40B4-BE49-F238E27FC236}">
                <a16:creationId xmlns:a16="http://schemas.microsoft.com/office/drawing/2014/main" id="{D532F6CD-3BBE-ABCA-DE31-6425E86D5A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graphicFrame>
        <p:nvGraphicFramePr>
          <p:cNvPr id="20" name="Country Names">
            <a:extLst>
              <a:ext uri="{FF2B5EF4-FFF2-40B4-BE49-F238E27FC236}">
                <a16:creationId xmlns:a16="http://schemas.microsoft.com/office/drawing/2014/main" id="{29DB020F-01F1-D0F4-B631-0940D3C60803}"/>
              </a:ext>
              <a:ext uri="{C183D7F6-B498-43B3-948B-1728B52AA6E4}">
                <adec:decorative xmlns:adec="http://schemas.microsoft.com/office/drawing/2017/decorative" val="1"/>
              </a:ext>
            </a:extLst>
          </p:cNvPr>
          <p:cNvGraphicFramePr>
            <a:graphicFrameLocks noGrp="1"/>
          </p:cNvGraphicFramePr>
          <p:nvPr/>
        </p:nvGraphicFramePr>
        <p:xfrm>
          <a:off x="3419376" y="2224246"/>
          <a:ext cx="299675" cy="625337"/>
        </p:xfrm>
        <a:graphic>
          <a:graphicData uri="http://schemas.openxmlformats.org/drawingml/2006/table">
            <a:tbl>
              <a:tblPr firstRow="1">
                <a:tableStyleId>{5C22544A-7EE6-4342-B048-85BDC9FD1C3A}</a:tableStyleId>
              </a:tblPr>
              <a:tblGrid>
                <a:gridCol w="299675">
                  <a:extLst>
                    <a:ext uri="{9D8B030D-6E8A-4147-A177-3AD203B41FA5}">
                      <a16:colId xmlns:a16="http://schemas.microsoft.com/office/drawing/2014/main" val="1722477079"/>
                    </a:ext>
                  </a:extLst>
                </a:gridCol>
              </a:tblGrid>
              <a:tr h="287300">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Sì</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6820669"/>
                  </a:ext>
                </a:extLst>
              </a:tr>
              <a:tr h="314187">
                <a:tc>
                  <a:txBody>
                    <a:bodyPr/>
                    <a:lstStyle/>
                    <a:p>
                      <a:pPr marL="0" algn="ctr" defTabSz="914400" rtl="0" eaLnBrk="1" fontAlgn="ctr" latinLnBrk="0" hangingPunct="1"/>
                      <a:endParaRPr lang="it-IT" sz="2000" b="1" i="0" u="none" strike="noStrike" kern="1200" dirty="0">
                        <a:solidFill>
                          <a:schemeClr val="tx2"/>
                        </a:solidFill>
                        <a:effectLst/>
                        <a:latin typeface="+mn-lt"/>
                        <a:ea typeface="+mn-ea"/>
                        <a:cs typeface="+mn-cs"/>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7570579"/>
                  </a:ext>
                </a:extLst>
              </a:tr>
            </a:tbl>
          </a:graphicData>
        </a:graphic>
      </p:graphicFrame>
      <p:sp>
        <p:nvSpPr>
          <p:cNvPr id="13" name="Base &amp; Source">
            <a:extLst>
              <a:ext uri="{FF2B5EF4-FFF2-40B4-BE49-F238E27FC236}">
                <a16:creationId xmlns:a16="http://schemas.microsoft.com/office/drawing/2014/main" id="{BA25AD54-BCD9-F2BC-3B8C-BBA8D2CBA2E4}"/>
              </a:ext>
              <a:ext uri="{C183D7F6-B498-43B3-948B-1728B52AA6E4}">
                <adec:decorative xmlns:adec="http://schemas.microsoft.com/office/drawing/2017/decorative" val="0"/>
              </a:ext>
            </a:extLst>
          </p:cNvPr>
          <p:cNvSpPr txBox="1">
            <a:spLocks/>
          </p:cNvSpPr>
          <p:nvPr/>
        </p:nvSpPr>
        <p:spPr>
          <a:xfrm>
            <a:off x="558800" y="4746489"/>
            <a:ext cx="2216639" cy="984885"/>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AR1</a:t>
            </a:r>
            <a:r>
              <a:rPr kumimoji="0" lang="it-IT" sz="800" b="0" i="0" u="none" strike="noStrike" kern="1200" cap="none" spc="0" normalizeH="0" baseline="0" noProof="0" dirty="0">
                <a:ln>
                  <a:noFill/>
                </a:ln>
                <a:solidFill>
                  <a:prstClr val="white"/>
                </a:solidFill>
                <a:effectLst/>
                <a:uLnTx/>
                <a:uFillTx/>
                <a:latin typeface="Barlow"/>
                <a:ea typeface="+mn-ea"/>
                <a:cs typeface="+mn-cs"/>
              </a:rPr>
              <a:t>. Sai cos’è l’ARCI (Associazione Ricreativa Culturale Italiana)?</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AR2  A tuo parere quanto è importante oggi la presenza dei circoli ARCI nel nostro paese?</a:t>
            </a:r>
            <a:r>
              <a:rPr kumimoji="0" lang="it-IT" sz="800" b="0" i="0" u="none" strike="noStrike" kern="1200" cap="none" spc="0" normalizeH="0" baseline="0" noProof="0" dirty="0">
                <a:ln>
                  <a:noFill/>
                </a:ln>
                <a:solidFill>
                  <a:prstClr val="white"/>
                </a:solidFill>
                <a:effectLst/>
                <a:uLnTx/>
                <a:uFillTx/>
                <a:latin typeface="Barlow"/>
                <a:ea typeface="+mn-ea"/>
                <a:cs typeface="+mn-cs"/>
              </a:rPr>
              <a:t>. | AR3 E per te personalmente, per quelli che sono i tuoi bisogni e i tuoi interessi, quanto è importante la possibilità di frequentare l’ARCI?</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a:t>
            </a:r>
          </a:p>
        </p:txBody>
      </p:sp>
      <p:sp>
        <p:nvSpPr>
          <p:cNvPr id="3" name="Country Header">
            <a:extLst>
              <a:ext uri="{FF2B5EF4-FFF2-40B4-BE49-F238E27FC236}">
                <a16:creationId xmlns:a16="http://schemas.microsoft.com/office/drawing/2014/main" id="{74CA7AC2-D908-353C-F8CF-10517C2CCB7B}"/>
              </a:ext>
              <a:ext uri="{C183D7F6-B498-43B3-948B-1728B52AA6E4}">
                <adec:decorative xmlns:adec="http://schemas.microsoft.com/office/drawing/2017/decorative" val="1"/>
              </a:ext>
            </a:extLst>
          </p:cNvPr>
          <p:cNvSpPr txBox="1"/>
          <p:nvPr/>
        </p:nvSpPr>
        <p:spPr>
          <a:xfrm>
            <a:off x="3419376" y="783925"/>
            <a:ext cx="2143868" cy="215444"/>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2400"/>
              </a:spcBef>
              <a:spcAft>
                <a:spcPts val="0"/>
              </a:spcAft>
              <a:buClr>
                <a:srgbClr val="103C50"/>
              </a:buClr>
              <a:buSzTx/>
              <a:buFontTx/>
              <a:buNone/>
              <a:tabLst/>
              <a:defRPr/>
            </a:pPr>
            <a:r>
              <a:rPr lang="it-IT" sz="1400" b="1" kern="0" dirty="0">
                <a:solidFill>
                  <a:srgbClr val="000000"/>
                </a:solidFill>
                <a:latin typeface="Barlow"/>
              </a:rPr>
              <a:t>Sai che cos’è l’ARCI?</a:t>
            </a:r>
            <a:endParaRPr kumimoji="0" lang="it-IT" sz="1400" b="1" i="0" u="none" strike="noStrike" kern="0" cap="none" spc="0" normalizeH="0" baseline="0" dirty="0">
              <a:ln>
                <a:noFill/>
              </a:ln>
              <a:solidFill>
                <a:srgbClr val="000000"/>
              </a:solidFill>
              <a:effectLst/>
              <a:uLnTx/>
              <a:uFillTx/>
              <a:latin typeface="Barlow"/>
              <a:ea typeface="+mn-ea"/>
              <a:cs typeface="+mn-cs"/>
            </a:endParaRPr>
          </a:p>
        </p:txBody>
      </p:sp>
      <p:cxnSp>
        <p:nvCxnSpPr>
          <p:cNvPr id="5" name="Country Underline">
            <a:extLst>
              <a:ext uri="{FF2B5EF4-FFF2-40B4-BE49-F238E27FC236}">
                <a16:creationId xmlns:a16="http://schemas.microsoft.com/office/drawing/2014/main" id="{34A75BD6-7884-6860-3074-B9E3583925B6}"/>
              </a:ext>
              <a:ext uri="{C183D7F6-B498-43B3-948B-1728B52AA6E4}">
                <adec:decorative xmlns:adec="http://schemas.microsoft.com/office/drawing/2017/decorative" val="1"/>
              </a:ext>
            </a:extLst>
          </p:cNvPr>
          <p:cNvCxnSpPr>
            <a:cxnSpLocks/>
          </p:cNvCxnSpPr>
          <p:nvPr/>
        </p:nvCxnSpPr>
        <p:spPr>
          <a:xfrm>
            <a:off x="3393976" y="1056751"/>
            <a:ext cx="2212212"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2" name="Titolo 11">
            <a:extLst>
              <a:ext uri="{FF2B5EF4-FFF2-40B4-BE49-F238E27FC236}">
                <a16:creationId xmlns:a16="http://schemas.microsoft.com/office/drawing/2014/main" id="{EA40F5F2-9B07-5690-07BE-9977B4BA0DDC}"/>
              </a:ext>
            </a:extLst>
          </p:cNvPr>
          <p:cNvSpPr>
            <a:spLocks noGrp="1"/>
          </p:cNvSpPr>
          <p:nvPr>
            <p:ph type="title"/>
          </p:nvPr>
        </p:nvSpPr>
        <p:spPr>
          <a:xfrm>
            <a:off x="559291" y="358058"/>
            <a:ext cx="2450237" cy="715669"/>
          </a:xfrm>
        </p:spPr>
        <p:txBody>
          <a:bodyPr/>
          <a:lstStyle/>
          <a:p>
            <a:r>
              <a:rPr lang="it-IT" dirty="0"/>
              <a:t>Conoscenza e importanza di ARCI</a:t>
            </a:r>
          </a:p>
        </p:txBody>
      </p:sp>
      <p:graphicFrame>
        <p:nvGraphicFramePr>
          <p:cNvPr id="7" name="Avg. Guess and Actual Table">
            <a:extLst>
              <a:ext uri="{FF2B5EF4-FFF2-40B4-BE49-F238E27FC236}">
                <a16:creationId xmlns:a16="http://schemas.microsoft.com/office/drawing/2014/main" id="{0FF7A360-9723-9567-E0F5-0556D92937A1}"/>
              </a:ext>
              <a:ext uri="{C183D7F6-B498-43B3-948B-1728B52AA6E4}">
                <adec:decorative xmlns:adec="http://schemas.microsoft.com/office/drawing/2017/decorative" val="1"/>
              </a:ext>
            </a:extLst>
          </p:cNvPr>
          <p:cNvGraphicFramePr>
            <a:graphicFrameLocks noGrp="1"/>
          </p:cNvGraphicFramePr>
          <p:nvPr/>
        </p:nvGraphicFramePr>
        <p:xfrm>
          <a:off x="6427232" y="1110161"/>
          <a:ext cx="4643039" cy="1403548"/>
        </p:xfrm>
        <a:graphic>
          <a:graphicData uri="http://schemas.openxmlformats.org/drawingml/2006/table">
            <a:tbl>
              <a:tblPr firstRow="1">
                <a:tableStyleId>{5C22544A-7EE6-4342-B048-85BDC9FD1C3A}</a:tableStyleId>
              </a:tblPr>
              <a:tblGrid>
                <a:gridCol w="464304">
                  <a:extLst>
                    <a:ext uri="{9D8B030D-6E8A-4147-A177-3AD203B41FA5}">
                      <a16:colId xmlns:a16="http://schemas.microsoft.com/office/drawing/2014/main" val="2611776609"/>
                    </a:ext>
                  </a:extLst>
                </a:gridCol>
                <a:gridCol w="464304">
                  <a:extLst>
                    <a:ext uri="{9D8B030D-6E8A-4147-A177-3AD203B41FA5}">
                      <a16:colId xmlns:a16="http://schemas.microsoft.com/office/drawing/2014/main" val="1244264735"/>
                    </a:ext>
                  </a:extLst>
                </a:gridCol>
                <a:gridCol w="464304">
                  <a:extLst>
                    <a:ext uri="{9D8B030D-6E8A-4147-A177-3AD203B41FA5}">
                      <a16:colId xmlns:a16="http://schemas.microsoft.com/office/drawing/2014/main" val="98613339"/>
                    </a:ext>
                  </a:extLst>
                </a:gridCol>
                <a:gridCol w="464304">
                  <a:extLst>
                    <a:ext uri="{9D8B030D-6E8A-4147-A177-3AD203B41FA5}">
                      <a16:colId xmlns:a16="http://schemas.microsoft.com/office/drawing/2014/main" val="2737970489"/>
                    </a:ext>
                  </a:extLst>
                </a:gridCol>
                <a:gridCol w="464304">
                  <a:extLst>
                    <a:ext uri="{9D8B030D-6E8A-4147-A177-3AD203B41FA5}">
                      <a16:colId xmlns:a16="http://schemas.microsoft.com/office/drawing/2014/main" val="589285046"/>
                    </a:ext>
                  </a:extLst>
                </a:gridCol>
                <a:gridCol w="216338">
                  <a:extLst>
                    <a:ext uri="{9D8B030D-6E8A-4147-A177-3AD203B41FA5}">
                      <a16:colId xmlns:a16="http://schemas.microsoft.com/office/drawing/2014/main" val="523189357"/>
                    </a:ext>
                  </a:extLst>
                </a:gridCol>
                <a:gridCol w="463314">
                  <a:extLst>
                    <a:ext uri="{9D8B030D-6E8A-4147-A177-3AD203B41FA5}">
                      <a16:colId xmlns:a16="http://schemas.microsoft.com/office/drawing/2014/main" val="3459930970"/>
                    </a:ext>
                  </a:extLst>
                </a:gridCol>
                <a:gridCol w="547289">
                  <a:extLst>
                    <a:ext uri="{9D8B030D-6E8A-4147-A177-3AD203B41FA5}">
                      <a16:colId xmlns:a16="http://schemas.microsoft.com/office/drawing/2014/main" val="965592520"/>
                    </a:ext>
                  </a:extLst>
                </a:gridCol>
                <a:gridCol w="547289">
                  <a:extLst>
                    <a:ext uri="{9D8B030D-6E8A-4147-A177-3AD203B41FA5}">
                      <a16:colId xmlns:a16="http://schemas.microsoft.com/office/drawing/2014/main" val="932744039"/>
                    </a:ext>
                  </a:extLst>
                </a:gridCol>
                <a:gridCol w="547289">
                  <a:extLst>
                    <a:ext uri="{9D8B030D-6E8A-4147-A177-3AD203B41FA5}">
                      <a16:colId xmlns:a16="http://schemas.microsoft.com/office/drawing/2014/main" val="526035012"/>
                    </a:ext>
                  </a:extLst>
                </a:gridCol>
              </a:tblGrid>
              <a:tr h="225525">
                <a:tc gridSpan="5">
                  <a:txBody>
                    <a:bodyPr/>
                    <a:lstStyle/>
                    <a:p>
                      <a:pPr algn="ctr" fontAlgn="b"/>
                      <a:r>
                        <a:rPr lang="it-IT" sz="1100" b="1" i="0" u="none" strike="noStrike" dirty="0">
                          <a:solidFill>
                            <a:srgbClr val="000000"/>
                          </a:solidFill>
                          <a:effectLst/>
                          <a:latin typeface="Barlow" panose="00000500000000000000" pitchFamily="2" charset="0"/>
                        </a:rPr>
                        <a:t>Età</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fontAlgn="b"/>
                      <a:r>
                        <a:rPr lang="it-IT" sz="1200" b="1" i="0" u="none" strike="noStrike" dirty="0">
                          <a:solidFill>
                            <a:schemeClr val="bg1"/>
                          </a:solidFill>
                          <a:effectLst/>
                          <a:latin typeface="Barlow" panose="00000500000000000000" pitchFamily="2" charset="0"/>
                        </a:rPr>
                        <a:t>Zona di residenza</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200" b="1" i="0" u="none" strike="noStrike" dirty="0">
                        <a:solidFill>
                          <a:schemeClr val="tx1"/>
                        </a:solidFill>
                        <a:effectLst/>
                        <a:latin typeface="Barlow" panose="00000500000000000000" pitchFamily="2"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200" b="1" i="0" u="none" strike="noStrike" dirty="0">
                        <a:solidFill>
                          <a:schemeClr val="tx1"/>
                        </a:solidFill>
                        <a:effectLst/>
                        <a:latin typeface="Barlow" panose="00000500000000000000" pitchFamily="2"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200" b="1" i="0" u="none" strike="noStrike" dirty="0">
                        <a:solidFill>
                          <a:schemeClr val="tx1"/>
                        </a:solidFill>
                        <a:effectLst/>
                        <a:latin typeface="Barlow" panose="00000500000000000000" pitchFamily="2"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901670"/>
                  </a:ext>
                </a:extLst>
              </a:tr>
              <a:tr h="754089">
                <a:tc>
                  <a:txBody>
                    <a:bodyPr/>
                    <a:lstStyle/>
                    <a:p>
                      <a:pPr algn="ctr" fontAlgn="b"/>
                      <a:r>
                        <a:rPr lang="it-IT" sz="1100" b="1" i="0" u="none" strike="noStrike" dirty="0">
                          <a:solidFill>
                            <a:srgbClr val="000000"/>
                          </a:solidFill>
                          <a:effectLst/>
                          <a:latin typeface="Barlow" panose="00000500000000000000" pitchFamily="2" charset="0"/>
                        </a:rPr>
                        <a:t>18-20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100" b="1" i="0" u="none" strike="noStrike" dirty="0">
                          <a:solidFill>
                            <a:srgbClr val="000000"/>
                          </a:solidFill>
                          <a:effectLst/>
                          <a:latin typeface="Barlow" panose="00000500000000000000" pitchFamily="2" charset="0"/>
                        </a:rPr>
                        <a:t> 21-23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100" b="1" i="0" u="none" strike="noStrike" dirty="0">
                          <a:solidFill>
                            <a:srgbClr val="000000"/>
                          </a:solidFill>
                          <a:effectLst/>
                          <a:latin typeface="Barlow" panose="00000500000000000000" pitchFamily="2" charset="0"/>
                        </a:rPr>
                        <a:t> 24-26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100" b="1" i="0" u="none" strike="noStrike" dirty="0">
                          <a:solidFill>
                            <a:srgbClr val="000000"/>
                          </a:solidFill>
                          <a:effectLst/>
                          <a:latin typeface="Barlow" panose="00000500000000000000" pitchFamily="2" charset="0"/>
                        </a:rPr>
                        <a:t> 27-28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100" b="1" i="0" u="none" strike="noStrike" dirty="0">
                          <a:solidFill>
                            <a:srgbClr val="000000"/>
                          </a:solidFill>
                          <a:effectLst/>
                          <a:latin typeface="Barlow" panose="00000500000000000000" pitchFamily="2" charset="0"/>
                        </a:rPr>
                        <a:t> 29-30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bg1"/>
                          </a:solidFill>
                          <a:effectLst/>
                          <a:latin typeface="Barlow" panose="00000500000000000000" pitchFamily="2" charset="0"/>
                        </a:rPr>
                        <a:t>Nord Ovest</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bg1"/>
                          </a:solidFill>
                          <a:effectLst/>
                          <a:latin typeface="Barlow" panose="00000500000000000000" pitchFamily="2" charset="0"/>
                        </a:rPr>
                        <a:t>Nord Est</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bg1"/>
                          </a:solidFill>
                          <a:effectLst/>
                          <a:latin typeface="Barlow" panose="00000500000000000000" pitchFamily="2" charset="0"/>
                        </a:rPr>
                        <a:t>Centro</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200" b="1" i="0" u="none" strike="noStrike" dirty="0">
                          <a:solidFill>
                            <a:schemeClr val="bg1"/>
                          </a:solidFill>
                          <a:effectLst/>
                          <a:latin typeface="Barlow" panose="00000500000000000000" pitchFamily="2" charset="0"/>
                        </a:rPr>
                        <a:t>Sud e Isole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5793775"/>
                  </a:ext>
                </a:extLst>
              </a:tr>
              <a:tr h="423934">
                <a:tc>
                  <a:txBody>
                    <a:bodyPr/>
                    <a:lstStyle/>
                    <a:p>
                      <a:pPr marL="0" algn="ctr" defTabSz="914400" rtl="0" eaLnBrk="1" fontAlgn="b" latinLnBrk="0" hangingPunct="1"/>
                      <a:r>
                        <a:rPr lang="it-IT" sz="1600" b="1" i="0" u="none" strike="noStrike" kern="1200" dirty="0">
                          <a:solidFill>
                            <a:schemeClr val="accent6">
                              <a:lumMod val="75000"/>
                            </a:schemeClr>
                          </a:solidFill>
                          <a:effectLst/>
                          <a:latin typeface="Barlow" panose="00000500000000000000" pitchFamily="2" charset="0"/>
                          <a:ea typeface="+mn-ea"/>
                          <a:cs typeface="+mn-cs"/>
                        </a:rPr>
                        <a:t>23</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it-IT" sz="1600" b="1" i="0" u="none" strike="noStrike" kern="1200" dirty="0">
                          <a:solidFill>
                            <a:schemeClr val="tx2"/>
                          </a:solidFill>
                          <a:effectLst/>
                          <a:latin typeface="Barlow" panose="00000500000000000000" pitchFamily="2" charset="0"/>
                          <a:ea typeface="+mn-ea"/>
                          <a:cs typeface="+mn-cs"/>
                        </a:rPr>
                        <a:t>35</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it-IT" sz="1600" b="1" i="0" u="none" strike="noStrike" kern="1200" dirty="0">
                          <a:solidFill>
                            <a:schemeClr val="tx2"/>
                          </a:solidFill>
                          <a:effectLst/>
                          <a:latin typeface="Barlow" panose="00000500000000000000" pitchFamily="2" charset="0"/>
                          <a:ea typeface="+mn-ea"/>
                          <a:cs typeface="+mn-cs"/>
                        </a:rPr>
                        <a:t>38</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it-IT" sz="1600" b="1" i="0" u="none" strike="noStrike" kern="1200" dirty="0">
                          <a:solidFill>
                            <a:srgbClr val="002060"/>
                          </a:solidFill>
                          <a:effectLst/>
                          <a:latin typeface="Barlow" panose="00000500000000000000" pitchFamily="2" charset="0"/>
                          <a:ea typeface="+mn-ea"/>
                          <a:cs typeface="+mn-cs"/>
                        </a:rPr>
                        <a:t>50</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it-IT" sz="1600" b="1" i="0" u="none" strike="noStrike" kern="1200" dirty="0">
                          <a:solidFill>
                            <a:srgbClr val="002060"/>
                          </a:solidFill>
                          <a:effectLst/>
                          <a:latin typeface="Barlow" panose="00000500000000000000" pitchFamily="2" charset="0"/>
                          <a:ea typeface="+mn-ea"/>
                          <a:cs typeface="+mn-cs"/>
                        </a:rPr>
                        <a:t>46</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600" b="1" i="0" u="none" strike="noStrike" kern="1200" dirty="0">
                        <a:solidFill>
                          <a:schemeClr val="tx1"/>
                        </a:solidFill>
                        <a:effectLst/>
                        <a:latin typeface="Barlow" panose="00000500000000000000" pitchFamily="2" charset="0"/>
                        <a:ea typeface="+mn-ea"/>
                        <a:cs typeface="+mn-cs"/>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bg1"/>
                          </a:solidFill>
                          <a:effectLst/>
                          <a:latin typeface="Barlow" panose="00000500000000000000" pitchFamily="2" charset="0"/>
                        </a:rPr>
                        <a:t>34</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bg1"/>
                          </a:solidFill>
                          <a:effectLst/>
                          <a:latin typeface="Barlow" panose="00000500000000000000" pitchFamily="2" charset="0"/>
                        </a:rPr>
                        <a:t>36</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bg1"/>
                          </a:solidFill>
                          <a:effectLst/>
                          <a:latin typeface="Barlow" panose="00000500000000000000" pitchFamily="2" charset="0"/>
                        </a:rPr>
                        <a:t>45</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600" b="1" i="0" u="none" strike="noStrike" dirty="0">
                          <a:solidFill>
                            <a:schemeClr val="bg1"/>
                          </a:solidFill>
                          <a:effectLst/>
                          <a:latin typeface="Barlow" panose="00000500000000000000" pitchFamily="2" charset="0"/>
                        </a:rPr>
                        <a:t>36</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6460301"/>
                  </a:ext>
                </a:extLst>
              </a:tr>
            </a:tbl>
          </a:graphicData>
        </a:graphic>
      </p:graphicFrame>
      <p:graphicFrame>
        <p:nvGraphicFramePr>
          <p:cNvPr id="9" name="Avg. Guess and Actual Table">
            <a:extLst>
              <a:ext uri="{FF2B5EF4-FFF2-40B4-BE49-F238E27FC236}">
                <a16:creationId xmlns:a16="http://schemas.microsoft.com/office/drawing/2014/main" id="{E729E3B1-BD72-6B2B-5D6A-9D0911F5E9B9}"/>
              </a:ext>
              <a:ext uri="{C183D7F6-B498-43B3-948B-1728B52AA6E4}">
                <adec:decorative xmlns:adec="http://schemas.microsoft.com/office/drawing/2017/decorative" val="1"/>
              </a:ext>
            </a:extLst>
          </p:cNvPr>
          <p:cNvGraphicFramePr>
            <a:graphicFrameLocks noGrp="1"/>
          </p:cNvGraphicFramePr>
          <p:nvPr/>
        </p:nvGraphicFramePr>
        <p:xfrm>
          <a:off x="5392797" y="1211294"/>
          <a:ext cx="941852" cy="486436"/>
        </p:xfrm>
        <a:graphic>
          <a:graphicData uri="http://schemas.openxmlformats.org/drawingml/2006/table">
            <a:tbl>
              <a:tblPr firstRow="1">
                <a:tableStyleId>{5C22544A-7EE6-4342-B048-85BDC9FD1C3A}</a:tableStyleId>
              </a:tblPr>
              <a:tblGrid>
                <a:gridCol w="470926">
                  <a:extLst>
                    <a:ext uri="{9D8B030D-6E8A-4147-A177-3AD203B41FA5}">
                      <a16:colId xmlns:a16="http://schemas.microsoft.com/office/drawing/2014/main" val="2611776609"/>
                    </a:ext>
                  </a:extLst>
                </a:gridCol>
                <a:gridCol w="470926">
                  <a:extLst>
                    <a:ext uri="{9D8B030D-6E8A-4147-A177-3AD203B41FA5}">
                      <a16:colId xmlns:a16="http://schemas.microsoft.com/office/drawing/2014/main" val="1244264735"/>
                    </a:ext>
                  </a:extLst>
                </a:gridCol>
              </a:tblGrid>
              <a:tr h="166215">
                <a:tc gridSpan="2">
                  <a:txBody>
                    <a:bodyPr/>
                    <a:lstStyle/>
                    <a:p>
                      <a:pPr algn="ctr" fontAlgn="b"/>
                      <a:r>
                        <a:rPr lang="it-IT" sz="1100" b="1" i="0" u="none" strike="noStrike" dirty="0">
                          <a:solidFill>
                            <a:srgbClr val="000000"/>
                          </a:solidFill>
                          <a:effectLst/>
                          <a:latin typeface="Barlow" panose="00000500000000000000" pitchFamily="2" charset="0"/>
                        </a:rPr>
                        <a:t>Genere</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901670"/>
                  </a:ext>
                </a:extLst>
              </a:tr>
              <a:tr h="312446">
                <a:tc>
                  <a:txBody>
                    <a:bodyPr/>
                    <a:lstStyle/>
                    <a:p>
                      <a:pPr algn="ctr" fontAlgn="b"/>
                      <a:endParaRPr lang="it-IT" sz="1100" b="1" i="0" u="none" strike="noStrike" dirty="0">
                        <a:solidFill>
                          <a:srgbClr val="000000"/>
                        </a:solidFill>
                        <a:effectLst/>
                        <a:latin typeface="Barlow" panose="00000500000000000000" pitchFamily="2"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100" b="1" i="0" u="none" strike="noStrike" dirty="0">
                          <a:solidFill>
                            <a:srgbClr val="000000"/>
                          </a:solidFill>
                          <a:effectLst/>
                          <a:latin typeface="Barlow" panose="00000500000000000000" pitchFamily="2" charset="0"/>
                        </a:rPr>
                        <a:t> </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5793775"/>
                  </a:ext>
                </a:extLst>
              </a:tr>
            </a:tbl>
          </a:graphicData>
        </a:graphic>
      </p:graphicFrame>
      <p:graphicFrame>
        <p:nvGraphicFramePr>
          <p:cNvPr id="16" name="Avg. Guess and Actual Table">
            <a:extLst>
              <a:ext uri="{FF2B5EF4-FFF2-40B4-BE49-F238E27FC236}">
                <a16:creationId xmlns:a16="http://schemas.microsoft.com/office/drawing/2014/main" id="{3E6CD866-A06F-3AA5-04A5-5B8405132473}"/>
              </a:ext>
              <a:ext uri="{C183D7F6-B498-43B3-948B-1728B52AA6E4}">
                <adec:decorative xmlns:adec="http://schemas.microsoft.com/office/drawing/2017/decorative" val="1"/>
              </a:ext>
            </a:extLst>
          </p:cNvPr>
          <p:cNvGraphicFramePr>
            <a:graphicFrameLocks noGrp="1"/>
          </p:cNvGraphicFramePr>
          <p:nvPr/>
        </p:nvGraphicFramePr>
        <p:xfrm>
          <a:off x="5392797" y="2015569"/>
          <a:ext cx="941852" cy="509423"/>
        </p:xfrm>
        <a:graphic>
          <a:graphicData uri="http://schemas.openxmlformats.org/drawingml/2006/table">
            <a:tbl>
              <a:tblPr firstRow="1">
                <a:tableStyleId>{5C22544A-7EE6-4342-B048-85BDC9FD1C3A}</a:tableStyleId>
              </a:tblPr>
              <a:tblGrid>
                <a:gridCol w="470926">
                  <a:extLst>
                    <a:ext uri="{9D8B030D-6E8A-4147-A177-3AD203B41FA5}">
                      <a16:colId xmlns:a16="http://schemas.microsoft.com/office/drawing/2014/main" val="2611776609"/>
                    </a:ext>
                  </a:extLst>
                </a:gridCol>
                <a:gridCol w="470926">
                  <a:extLst>
                    <a:ext uri="{9D8B030D-6E8A-4147-A177-3AD203B41FA5}">
                      <a16:colId xmlns:a16="http://schemas.microsoft.com/office/drawing/2014/main" val="1244264735"/>
                    </a:ext>
                  </a:extLst>
                </a:gridCol>
              </a:tblGrid>
              <a:tr h="509423">
                <a:tc>
                  <a:txBody>
                    <a:bodyPr/>
                    <a:lstStyle/>
                    <a:p>
                      <a:pPr marL="0" algn="ctr" defTabSz="914400" rtl="0" eaLnBrk="1" fontAlgn="b" latinLnBrk="0" hangingPunct="1"/>
                      <a:r>
                        <a:rPr lang="it-IT" sz="1600" b="1" i="0" u="none" strike="noStrike" kern="1200" dirty="0">
                          <a:solidFill>
                            <a:schemeClr val="tx2"/>
                          </a:solidFill>
                          <a:effectLst/>
                          <a:latin typeface="Barlow" panose="00000500000000000000" pitchFamily="2" charset="0"/>
                          <a:ea typeface="+mn-ea"/>
                          <a:cs typeface="+mn-cs"/>
                        </a:rPr>
                        <a:t>38</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it-IT" sz="1600" b="1" i="0" u="none" strike="noStrike" kern="1200" dirty="0">
                          <a:solidFill>
                            <a:schemeClr val="tx2"/>
                          </a:solidFill>
                          <a:effectLst/>
                          <a:latin typeface="Barlow" panose="00000500000000000000" pitchFamily="2" charset="0"/>
                          <a:ea typeface="+mn-ea"/>
                          <a:cs typeface="+mn-cs"/>
                        </a:rPr>
                        <a:t>36 </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5793775"/>
                  </a:ext>
                </a:extLst>
              </a:tr>
            </a:tbl>
          </a:graphicData>
        </a:graphic>
      </p:graphicFrame>
      <p:sp>
        <p:nvSpPr>
          <p:cNvPr id="17" name="Placeholder">
            <a:extLst>
              <a:ext uri="{FF2B5EF4-FFF2-40B4-BE49-F238E27FC236}">
                <a16:creationId xmlns:a16="http://schemas.microsoft.com/office/drawing/2014/main" id="{CA58438E-4408-06E2-FB3C-8BF7BBC6934F}"/>
              </a:ext>
            </a:extLst>
          </p:cNvPr>
          <p:cNvSpPr txBox="1"/>
          <p:nvPr/>
        </p:nvSpPr>
        <p:spPr>
          <a:xfrm>
            <a:off x="659740" y="2008407"/>
            <a:ext cx="2282598" cy="9294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kumimoji="0" lang="it-IT" sz="6000" b="1" i="0" u="none" strike="noStrike" kern="1200" cap="none" spc="0" normalizeH="0" baseline="0" noProof="0" dirty="0">
                <a:ln>
                  <a:noFill/>
                </a:ln>
                <a:solidFill>
                  <a:schemeClr val="accent6"/>
                </a:solidFill>
                <a:effectLst/>
                <a:uLnTx/>
                <a:uFillTx/>
                <a:latin typeface="Barlow"/>
                <a:ea typeface="+mn-ea"/>
                <a:cs typeface="Barlow"/>
              </a:rPr>
              <a:t>82%</a:t>
            </a:r>
          </a:p>
        </p:txBody>
      </p:sp>
      <p:pic>
        <p:nvPicPr>
          <p:cNvPr id="22" name="Immagine 21">
            <a:extLst>
              <a:ext uri="{FF2B5EF4-FFF2-40B4-BE49-F238E27FC236}">
                <a16:creationId xmlns:a16="http://schemas.microsoft.com/office/drawing/2014/main" id="{7EDA1215-256F-A341-EFCE-90EEC67B3B65}"/>
              </a:ext>
            </a:extLst>
          </p:cNvPr>
          <p:cNvPicPr>
            <a:picLocks noChangeAspect="1"/>
          </p:cNvPicPr>
          <p:nvPr/>
        </p:nvPicPr>
        <p:blipFill>
          <a:blip r:embed="rId5"/>
          <a:stretch>
            <a:fillRect/>
          </a:stretch>
        </p:blipFill>
        <p:spPr>
          <a:xfrm>
            <a:off x="8951283" y="733382"/>
            <a:ext cx="2734023" cy="2587032"/>
          </a:xfrm>
          <a:prstGeom prst="rect">
            <a:avLst/>
          </a:prstGeom>
        </p:spPr>
      </p:pic>
      <p:sp>
        <p:nvSpPr>
          <p:cNvPr id="24" name="Placeholder">
            <a:extLst>
              <a:ext uri="{FF2B5EF4-FFF2-40B4-BE49-F238E27FC236}">
                <a16:creationId xmlns:a16="http://schemas.microsoft.com/office/drawing/2014/main" id="{8664D501-4395-666E-C655-7709F3D0E0AB}"/>
              </a:ext>
            </a:extLst>
          </p:cNvPr>
          <p:cNvSpPr txBox="1"/>
          <p:nvPr/>
        </p:nvSpPr>
        <p:spPr>
          <a:xfrm>
            <a:off x="575578" y="2996825"/>
            <a:ext cx="2282598" cy="119911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kumimoji="0" lang="it-IT" sz="2400" b="1" i="0" u="none" strike="noStrike" kern="1200" cap="none" spc="0" normalizeH="0" baseline="0" noProof="0" dirty="0">
                <a:ln>
                  <a:noFill/>
                </a:ln>
                <a:solidFill>
                  <a:schemeClr val="accent6"/>
                </a:solidFill>
                <a:effectLst/>
                <a:uLnTx/>
                <a:uFillTx/>
                <a:latin typeface="Barlow"/>
                <a:ea typeface="+mn-ea"/>
                <a:cs typeface="Barlow"/>
              </a:rPr>
              <a:t>ARCI essenziale nel Sud e nelle Isole</a:t>
            </a:r>
          </a:p>
        </p:txBody>
      </p:sp>
      <p:pic>
        <p:nvPicPr>
          <p:cNvPr id="2" name="Elemento grafico 1" descr="Maschio contorno">
            <a:extLst>
              <a:ext uri="{FF2B5EF4-FFF2-40B4-BE49-F238E27FC236}">
                <a16:creationId xmlns:a16="http://schemas.microsoft.com/office/drawing/2014/main" id="{6D438210-6663-BD1A-A7B8-875B3D59C7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2720" y="1544405"/>
            <a:ext cx="457200" cy="457200"/>
          </a:xfrm>
          <a:prstGeom prst="rect">
            <a:avLst/>
          </a:prstGeom>
        </p:spPr>
      </p:pic>
      <p:pic>
        <p:nvPicPr>
          <p:cNvPr id="6" name="Elemento grafico 5" descr="Femmina contorno">
            <a:extLst>
              <a:ext uri="{FF2B5EF4-FFF2-40B4-BE49-F238E27FC236}">
                <a16:creationId xmlns:a16="http://schemas.microsoft.com/office/drawing/2014/main" id="{97EBE75C-6C8B-44BA-A1D4-9BFB1CABA9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525" y="1574150"/>
            <a:ext cx="457200" cy="457200"/>
          </a:xfrm>
          <a:prstGeom prst="rect">
            <a:avLst/>
          </a:prstGeom>
        </p:spPr>
      </p:pic>
    </p:spTree>
    <p:extLst>
      <p:ext uri="{BB962C8B-B14F-4D97-AF65-F5344CB8AC3E}">
        <p14:creationId xmlns:p14="http://schemas.microsoft.com/office/powerpoint/2010/main" val="4078237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283172C-A832-A130-95DE-6B6A2E5FD0F8}"/>
              </a:ext>
            </a:extLst>
          </p:cNvPr>
          <p:cNvSpPr>
            <a:spLocks noGrp="1"/>
          </p:cNvSpPr>
          <p:nvPr>
            <p:ph type="title"/>
          </p:nvPr>
        </p:nvSpPr>
        <p:spPr>
          <a:xfrm>
            <a:off x="456896" y="1358900"/>
            <a:ext cx="5921375" cy="715963"/>
          </a:xfrm>
        </p:spPr>
        <p:txBody>
          <a:bodyPr>
            <a:noAutofit/>
          </a:bodyPr>
          <a:lstStyle/>
          <a:p>
            <a:pPr>
              <a:lnSpc>
                <a:spcPts val="9600"/>
              </a:lnSpc>
            </a:pPr>
            <a:r>
              <a:rPr lang="en-GB" sz="9600" dirty="0"/>
              <a:t>GRAZIE</a:t>
            </a:r>
          </a:p>
        </p:txBody>
      </p:sp>
      <p:sp>
        <p:nvSpPr>
          <p:cNvPr id="3" name="Triangle">
            <a:extLst>
              <a:ext uri="{FF2B5EF4-FFF2-40B4-BE49-F238E27FC236}">
                <a16:creationId xmlns:a16="http://schemas.microsoft.com/office/drawing/2014/main" id="{782C7F1D-FAE5-2571-7371-F778BBAA1819}"/>
              </a:ext>
              <a:ext uri="{C183D7F6-B498-43B3-948B-1728B52AA6E4}">
                <adec:decorative xmlns:adec="http://schemas.microsoft.com/office/drawing/2017/decorative" val="1"/>
              </a:ext>
            </a:extLst>
          </p:cNvPr>
          <p:cNvSpPr/>
          <p:nvPr/>
        </p:nvSpPr>
        <p:spPr>
          <a:xfrm rot="16200000">
            <a:off x="8763000" y="3429000"/>
            <a:ext cx="3429000" cy="342900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6" name="Parallelogram 1">
            <a:extLst>
              <a:ext uri="{FF2B5EF4-FFF2-40B4-BE49-F238E27FC236}">
                <a16:creationId xmlns:a16="http://schemas.microsoft.com/office/drawing/2014/main" id="{6A9256A1-5497-7BFC-A417-9F3E95609751}"/>
              </a:ext>
              <a:ext uri="{C183D7F6-B498-43B3-948B-1728B52AA6E4}">
                <adec:decorative xmlns:adec="http://schemas.microsoft.com/office/drawing/2017/decorative" val="1"/>
              </a:ext>
            </a:extLst>
          </p:cNvPr>
          <p:cNvSpPr/>
          <p:nvPr/>
        </p:nvSpPr>
        <p:spPr>
          <a:xfrm rot="8100000">
            <a:off x="6193331" y="446791"/>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5" name="Parallelogram 2">
            <a:extLst>
              <a:ext uri="{FF2B5EF4-FFF2-40B4-BE49-F238E27FC236}">
                <a16:creationId xmlns:a16="http://schemas.microsoft.com/office/drawing/2014/main" id="{353BA329-9F00-C0FE-FF7A-D00168B9A144}"/>
              </a:ext>
              <a:ext uri="{C183D7F6-B498-43B3-948B-1728B52AA6E4}">
                <adec:decorative xmlns:adec="http://schemas.microsoft.com/office/drawing/2017/decorative" val="1"/>
              </a:ext>
            </a:extLst>
          </p:cNvPr>
          <p:cNvSpPr/>
          <p:nvPr/>
        </p:nvSpPr>
        <p:spPr>
          <a:xfrm rot="8100000">
            <a:off x="8065079" y="5561714"/>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pic>
        <p:nvPicPr>
          <p:cNvPr id="2" name="Ipsos Logo">
            <a:extLst>
              <a:ext uri="{FF2B5EF4-FFF2-40B4-BE49-F238E27FC236}">
                <a16:creationId xmlns:a16="http://schemas.microsoft.com/office/drawing/2014/main" id="{5D76E087-EDBD-CB8F-DD4F-4118033B259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15328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F173-9067-EAD9-A744-B9F413F4A3CF}"/>
            </a:ext>
          </a:extLst>
        </p:cNvPr>
        <p:cNvGrpSpPr/>
        <p:nvPr/>
      </p:nvGrpSpPr>
      <p:grpSpPr>
        <a:xfrm>
          <a:off x="0" y="0"/>
          <a:ext cx="0" cy="0"/>
          <a:chOff x="0" y="0"/>
          <a:chExt cx="0" cy="0"/>
        </a:xfrm>
      </p:grpSpPr>
      <p:sp>
        <p:nvSpPr>
          <p:cNvPr id="3" name="Title" descr="Header">
            <a:extLst>
              <a:ext uri="{FF2B5EF4-FFF2-40B4-BE49-F238E27FC236}">
                <a16:creationId xmlns:a16="http://schemas.microsoft.com/office/drawing/2014/main" id="{62056105-643C-63B0-6195-D96C33761DEA}"/>
              </a:ext>
            </a:extLst>
          </p:cNvPr>
          <p:cNvSpPr>
            <a:spLocks noGrp="1"/>
          </p:cNvSpPr>
          <p:nvPr>
            <p:ph type="title"/>
          </p:nvPr>
        </p:nvSpPr>
        <p:spPr>
          <a:xfrm>
            <a:off x="450000" y="701874"/>
            <a:ext cx="11299088" cy="715669"/>
          </a:xfrm>
        </p:spPr>
        <p:txBody>
          <a:bodyPr/>
          <a:lstStyle/>
          <a:p>
            <a:r>
              <a:rPr lang="it-IT" dirty="0"/>
              <a:t>Metodologia</a:t>
            </a:r>
            <a:endParaRPr lang="it-IT" noProof="0" dirty="0"/>
          </a:p>
        </p:txBody>
      </p:sp>
      <p:grpSp>
        <p:nvGrpSpPr>
          <p:cNvPr id="23" name="Gruppo 22">
            <a:extLst>
              <a:ext uri="{FF2B5EF4-FFF2-40B4-BE49-F238E27FC236}">
                <a16:creationId xmlns:a16="http://schemas.microsoft.com/office/drawing/2014/main" id="{26FF6ED6-7A9F-C7FA-BDE6-75F038F04817}"/>
              </a:ext>
            </a:extLst>
          </p:cNvPr>
          <p:cNvGrpSpPr/>
          <p:nvPr/>
        </p:nvGrpSpPr>
        <p:grpSpPr>
          <a:xfrm>
            <a:off x="694220" y="1758339"/>
            <a:ext cx="2238121" cy="2049346"/>
            <a:chOff x="894687" y="1754680"/>
            <a:chExt cx="2238121" cy="2049346"/>
          </a:xfrm>
        </p:grpSpPr>
        <p:sp>
          <p:nvSpPr>
            <p:cNvPr id="9" name="Oval 8">
              <a:extLst>
                <a:ext uri="{FF2B5EF4-FFF2-40B4-BE49-F238E27FC236}">
                  <a16:creationId xmlns:a16="http://schemas.microsoft.com/office/drawing/2014/main" id="{1DB0A092-1A29-1C0C-AA27-465B9748EDD9}"/>
                </a:ext>
              </a:extLst>
            </p:cNvPr>
            <p:cNvSpPr>
              <a:spLocks noChangeAspect="1"/>
            </p:cNvSpPr>
            <p:nvPr/>
          </p:nvSpPr>
          <p:spPr>
            <a:xfrm>
              <a:off x="1173748" y="1754680"/>
              <a:ext cx="1680000" cy="1680000"/>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r>
                <a:rPr lang="it-IT"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Universo di riferimento</a:t>
              </a:r>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1" name="Straight Connector 19">
              <a:extLst>
                <a:ext uri="{FF2B5EF4-FFF2-40B4-BE49-F238E27FC236}">
                  <a16:creationId xmlns:a16="http://schemas.microsoft.com/office/drawing/2014/main" id="{810EE172-156E-0487-20B3-F2F32EF15F40}"/>
                </a:ext>
              </a:extLst>
            </p:cNvPr>
            <p:cNvCxnSpPr>
              <a:cxnSpLocks/>
            </p:cNvCxnSpPr>
            <p:nvPr/>
          </p:nvCxnSpPr>
          <p:spPr>
            <a:xfrm>
              <a:off x="2000620" y="3429000"/>
              <a:ext cx="0" cy="350136"/>
            </a:xfrm>
            <a:prstGeom prst="line">
              <a:avLst/>
            </a:prstGeom>
            <a:ln w="12700"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Straight Connector 25">
              <a:extLst>
                <a:ext uri="{FF2B5EF4-FFF2-40B4-BE49-F238E27FC236}">
                  <a16:creationId xmlns:a16="http://schemas.microsoft.com/office/drawing/2014/main" id="{B3FD5108-42F4-4D3E-CC92-FAEBB86A2E09}"/>
                </a:ext>
              </a:extLst>
            </p:cNvPr>
            <p:cNvCxnSpPr/>
            <p:nvPr/>
          </p:nvCxnSpPr>
          <p:spPr>
            <a:xfrm>
              <a:off x="894687" y="3804026"/>
              <a:ext cx="2238121" cy="0"/>
            </a:xfrm>
            <a:prstGeom prst="line">
              <a:avLst/>
            </a:prstGeom>
            <a:ln cap="rnd">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6" name="Text Placeholder 12">
            <a:extLst>
              <a:ext uri="{FF2B5EF4-FFF2-40B4-BE49-F238E27FC236}">
                <a16:creationId xmlns:a16="http://schemas.microsoft.com/office/drawing/2014/main" id="{6A8C83E6-1799-0F29-52C9-56D158270695}"/>
              </a:ext>
            </a:extLst>
          </p:cNvPr>
          <p:cNvSpPr txBox="1">
            <a:spLocks/>
          </p:cNvSpPr>
          <p:nvPr/>
        </p:nvSpPr>
        <p:spPr>
          <a:xfrm>
            <a:off x="627018" y="4103998"/>
            <a:ext cx="2384136" cy="642827"/>
          </a:xfrm>
          <a:prstGeom prst="rect">
            <a:avLst/>
          </a:prstGeom>
        </p:spPr>
        <p:txBody>
          <a:bodyPr vert="horz" lIns="0" tIns="0" rIns="0" bIns="0" rtlCol="0">
            <a:noAutofit/>
          </a:bodyPr>
          <a:lstStyle>
            <a:defPPr>
              <a:defRPr lang="en-US"/>
            </a:defPPr>
            <a:lvl1pPr indent="0" algn="just">
              <a:lnSpc>
                <a:spcPct val="90000"/>
              </a:lnSpc>
              <a:spcBef>
                <a:spcPts val="0"/>
              </a:spcBef>
              <a:buFont typeface="Arial" pitchFamily="34" charset="0"/>
              <a:buNone/>
              <a:defRPr sz="1200">
                <a:solidFill>
                  <a:schemeClr val="tx2"/>
                </a:solidFill>
              </a:defRPr>
            </a:lvl1pPr>
            <a:lvl2pPr marL="180975" indent="-180975">
              <a:lnSpc>
                <a:spcPct val="90000"/>
              </a:lnSpc>
              <a:spcBef>
                <a:spcPts val="0"/>
              </a:spcBef>
              <a:buFont typeface="Arial" pitchFamily="34" charset="0"/>
              <a:buChar char="•"/>
              <a:defRPr sz="1200">
                <a:solidFill>
                  <a:schemeClr val="tx2"/>
                </a:solidFill>
              </a:defRPr>
            </a:lvl2pPr>
            <a:lvl3pPr marL="190500" lvl="2" indent="0">
              <a:lnSpc>
                <a:spcPct val="90000"/>
              </a:lnSpc>
              <a:spcBef>
                <a:spcPts val="0"/>
              </a:spcBef>
              <a:buFont typeface="Calibri" pitchFamily="34" charset="0"/>
              <a:buNone/>
              <a:defRPr sz="1200">
                <a:solidFill>
                  <a:schemeClr val="tx2"/>
                </a:solidFill>
              </a:defRPr>
            </a:lvl3pPr>
            <a:lvl4pPr marL="1825348" indent="-260764">
              <a:lnSpc>
                <a:spcPct val="90000"/>
              </a:lnSpc>
              <a:spcBef>
                <a:spcPts val="0"/>
              </a:spcBef>
              <a:buFont typeface="Arial" pitchFamily="34" charset="0"/>
              <a:buChar char="–"/>
              <a:defRPr sz="1200">
                <a:solidFill>
                  <a:schemeClr val="tx2"/>
                </a:solidFill>
              </a:defRPr>
            </a:lvl4pPr>
            <a:lvl5pPr marL="2346876" indent="-260764">
              <a:lnSpc>
                <a:spcPct val="90000"/>
              </a:lnSpc>
              <a:spcBef>
                <a:spcPts val="0"/>
              </a:spcBef>
              <a:buFont typeface="Arial" pitchFamily="34" charset="0"/>
              <a:buChar char="»"/>
              <a:defRPr sz="1200">
                <a:solidFill>
                  <a:schemeClr val="tx2"/>
                </a:solidFill>
              </a:defRPr>
            </a:lvl5pPr>
            <a:lvl6pPr marL="2868404" indent="-260764">
              <a:spcBef>
                <a:spcPct val="20000"/>
              </a:spcBef>
              <a:buFont typeface="Arial" pitchFamily="34" charset="0"/>
              <a:buChar char="•"/>
              <a:defRPr sz="2300"/>
            </a:lvl6pPr>
            <a:lvl7pPr marL="3389932" indent="-260764">
              <a:spcBef>
                <a:spcPct val="20000"/>
              </a:spcBef>
              <a:buFont typeface="Arial" pitchFamily="34" charset="0"/>
              <a:buChar char="•"/>
              <a:defRPr sz="2300"/>
            </a:lvl7pPr>
            <a:lvl8pPr marL="3911460" indent="-260764">
              <a:spcBef>
                <a:spcPct val="20000"/>
              </a:spcBef>
              <a:buFont typeface="Arial" pitchFamily="34" charset="0"/>
              <a:buChar char="•"/>
              <a:defRPr sz="2300"/>
            </a:lvl8pPr>
            <a:lvl9pPr marL="4432988" indent="-260764">
              <a:spcBef>
                <a:spcPct val="20000"/>
              </a:spcBef>
              <a:buFont typeface="Arial" pitchFamily="34" charset="0"/>
              <a:buChar char="•"/>
              <a:defRPr sz="2300"/>
            </a:lvl9pPr>
          </a:lstStyle>
          <a:p>
            <a:pPr lvl="2" algn="ctr"/>
            <a:r>
              <a:rPr lang="it-IT" sz="1467" dirty="0">
                <a:solidFill>
                  <a:schemeClr val="tx1"/>
                </a:solidFill>
                <a:ea typeface="Segoe UI" panose="020B0502040204020203" pitchFamily="34" charset="0"/>
                <a:cs typeface="Segoe UI" panose="020B0502040204020203" pitchFamily="34" charset="0"/>
              </a:rPr>
              <a:t>Individui residenti sul territorio italiano dai 18 ai 30 anni.</a:t>
            </a:r>
          </a:p>
        </p:txBody>
      </p:sp>
      <p:sp>
        <p:nvSpPr>
          <p:cNvPr id="38" name="Text Placeholder 12">
            <a:extLst>
              <a:ext uri="{FF2B5EF4-FFF2-40B4-BE49-F238E27FC236}">
                <a16:creationId xmlns:a16="http://schemas.microsoft.com/office/drawing/2014/main" id="{8953FDF1-12DE-7AD6-5FFD-8662F11914DE}"/>
              </a:ext>
            </a:extLst>
          </p:cNvPr>
          <p:cNvSpPr txBox="1">
            <a:spLocks/>
          </p:cNvSpPr>
          <p:nvPr/>
        </p:nvSpPr>
        <p:spPr>
          <a:xfrm>
            <a:off x="3164973" y="4107139"/>
            <a:ext cx="2384136" cy="1721228"/>
          </a:xfrm>
          <a:prstGeom prst="rect">
            <a:avLst/>
          </a:prstGeom>
        </p:spPr>
        <p:txBody>
          <a:bodyPr vert="horz" lIns="0" tIns="0" rIns="0" bIns="0" rtlCol="0">
            <a:noAutofit/>
          </a:bodyPr>
          <a:lstStyle>
            <a:defPPr>
              <a:defRPr lang="en-US"/>
            </a:defPPr>
            <a:lvl1pPr indent="0" algn="just">
              <a:lnSpc>
                <a:spcPct val="90000"/>
              </a:lnSpc>
              <a:spcBef>
                <a:spcPts val="0"/>
              </a:spcBef>
              <a:buFont typeface="Arial" pitchFamily="34" charset="0"/>
              <a:buNone/>
              <a:defRPr sz="1200">
                <a:solidFill>
                  <a:schemeClr val="tx2"/>
                </a:solidFill>
              </a:defRPr>
            </a:lvl1pPr>
            <a:lvl2pPr marL="180975" indent="-180975">
              <a:lnSpc>
                <a:spcPct val="90000"/>
              </a:lnSpc>
              <a:spcBef>
                <a:spcPts val="0"/>
              </a:spcBef>
              <a:buFont typeface="Arial" pitchFamily="34" charset="0"/>
              <a:buChar char="•"/>
              <a:defRPr sz="1200">
                <a:solidFill>
                  <a:schemeClr val="tx2"/>
                </a:solidFill>
              </a:defRPr>
            </a:lvl2pPr>
            <a:lvl3pPr marL="190500" lvl="2" indent="0" algn="ctr">
              <a:lnSpc>
                <a:spcPct val="90000"/>
              </a:lnSpc>
              <a:spcBef>
                <a:spcPts val="0"/>
              </a:spcBef>
              <a:buFont typeface="Calibri" pitchFamily="34" charset="0"/>
              <a:buNone/>
              <a:defRPr sz="1400"/>
            </a:lvl3pPr>
            <a:lvl4pPr marL="1825348" indent="-260764">
              <a:lnSpc>
                <a:spcPct val="90000"/>
              </a:lnSpc>
              <a:spcBef>
                <a:spcPts val="0"/>
              </a:spcBef>
              <a:buFont typeface="Arial" pitchFamily="34" charset="0"/>
              <a:buChar char="–"/>
              <a:defRPr sz="1200">
                <a:solidFill>
                  <a:schemeClr val="tx2"/>
                </a:solidFill>
              </a:defRPr>
            </a:lvl4pPr>
            <a:lvl5pPr marL="2346876" indent="-260764">
              <a:lnSpc>
                <a:spcPct val="90000"/>
              </a:lnSpc>
              <a:spcBef>
                <a:spcPts val="0"/>
              </a:spcBef>
              <a:buFont typeface="Arial" pitchFamily="34" charset="0"/>
              <a:buChar char="»"/>
              <a:defRPr sz="1200">
                <a:solidFill>
                  <a:schemeClr val="tx2"/>
                </a:solidFill>
              </a:defRPr>
            </a:lvl5pPr>
            <a:lvl6pPr marL="2868404" indent="-260764">
              <a:spcBef>
                <a:spcPct val="20000"/>
              </a:spcBef>
              <a:buFont typeface="Arial" pitchFamily="34" charset="0"/>
              <a:buChar char="•"/>
              <a:defRPr sz="2300"/>
            </a:lvl6pPr>
            <a:lvl7pPr marL="3389932" indent="-260764">
              <a:spcBef>
                <a:spcPct val="20000"/>
              </a:spcBef>
              <a:buFont typeface="Arial" pitchFamily="34" charset="0"/>
              <a:buChar char="•"/>
              <a:defRPr sz="2300"/>
            </a:lvl7pPr>
            <a:lvl8pPr marL="3911460" indent="-260764">
              <a:spcBef>
                <a:spcPct val="20000"/>
              </a:spcBef>
              <a:buFont typeface="Arial" pitchFamily="34" charset="0"/>
              <a:buChar char="•"/>
              <a:defRPr sz="2300"/>
            </a:lvl8pPr>
            <a:lvl9pPr marL="4432988" indent="-260764">
              <a:spcBef>
                <a:spcPct val="20000"/>
              </a:spcBef>
              <a:buFont typeface="Arial" pitchFamily="34" charset="0"/>
              <a:buChar char="•"/>
              <a:defRPr sz="2300"/>
            </a:lvl9pPr>
          </a:lstStyle>
          <a:p>
            <a:pPr lvl="2"/>
            <a:r>
              <a:rPr lang="it-IT" sz="1467" dirty="0">
                <a:latin typeface="Barlow" panose="00000500000000000000" pitchFamily="2" charset="0"/>
                <a:ea typeface="Segoe UI" panose="020B0502040204020203" pitchFamily="34" charset="0"/>
                <a:cs typeface="Segoe UI" panose="020B0502040204020203" pitchFamily="34" charset="0"/>
              </a:rPr>
              <a:t>Stratificato e proporzionale, selezionato in base a quote per genere, età, area geografica, fascia d’età, titolo di studio, condizione occupazionale </a:t>
            </a:r>
          </a:p>
        </p:txBody>
      </p:sp>
      <p:grpSp>
        <p:nvGrpSpPr>
          <p:cNvPr id="39" name="Gruppo 38">
            <a:extLst>
              <a:ext uri="{FF2B5EF4-FFF2-40B4-BE49-F238E27FC236}">
                <a16:creationId xmlns:a16="http://schemas.microsoft.com/office/drawing/2014/main" id="{480E2990-D7F1-DDF8-5B07-867D6695BBD7}"/>
              </a:ext>
            </a:extLst>
          </p:cNvPr>
          <p:cNvGrpSpPr/>
          <p:nvPr/>
        </p:nvGrpSpPr>
        <p:grpSpPr>
          <a:xfrm>
            <a:off x="8505140" y="1758282"/>
            <a:ext cx="2238121" cy="2049346"/>
            <a:chOff x="894687" y="1754680"/>
            <a:chExt cx="2238121" cy="2049346"/>
          </a:xfrm>
        </p:grpSpPr>
        <p:sp>
          <p:nvSpPr>
            <p:cNvPr id="40" name="Oval 8">
              <a:extLst>
                <a:ext uri="{FF2B5EF4-FFF2-40B4-BE49-F238E27FC236}">
                  <a16:creationId xmlns:a16="http://schemas.microsoft.com/office/drawing/2014/main" id="{8F6B41BC-4E2C-014D-E750-4FBAEB8CC3E6}"/>
                </a:ext>
              </a:extLst>
            </p:cNvPr>
            <p:cNvSpPr>
              <a:spLocks noChangeAspect="1"/>
            </p:cNvSpPr>
            <p:nvPr/>
          </p:nvSpPr>
          <p:spPr>
            <a:xfrm>
              <a:off x="1173748" y="1754680"/>
              <a:ext cx="1680000" cy="1680000"/>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r>
                <a:rPr lang="it-IT"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Interviste</a:t>
              </a:r>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41" name="Straight Connector 19">
              <a:extLst>
                <a:ext uri="{FF2B5EF4-FFF2-40B4-BE49-F238E27FC236}">
                  <a16:creationId xmlns:a16="http://schemas.microsoft.com/office/drawing/2014/main" id="{F9BB36D4-03B6-B3E1-C323-961723DB589A}"/>
                </a:ext>
              </a:extLst>
            </p:cNvPr>
            <p:cNvCxnSpPr>
              <a:cxnSpLocks/>
            </p:cNvCxnSpPr>
            <p:nvPr/>
          </p:nvCxnSpPr>
          <p:spPr>
            <a:xfrm>
              <a:off x="2000620" y="3429000"/>
              <a:ext cx="0" cy="350136"/>
            </a:xfrm>
            <a:prstGeom prst="line">
              <a:avLst/>
            </a:prstGeom>
            <a:ln w="12700"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Straight Connector 25">
              <a:extLst>
                <a:ext uri="{FF2B5EF4-FFF2-40B4-BE49-F238E27FC236}">
                  <a16:creationId xmlns:a16="http://schemas.microsoft.com/office/drawing/2014/main" id="{0CA2E247-BB17-2FAD-880E-8F5C84F08AF8}"/>
                </a:ext>
              </a:extLst>
            </p:cNvPr>
            <p:cNvCxnSpPr/>
            <p:nvPr/>
          </p:nvCxnSpPr>
          <p:spPr>
            <a:xfrm>
              <a:off x="894687" y="3804026"/>
              <a:ext cx="2238121" cy="0"/>
            </a:xfrm>
            <a:prstGeom prst="line">
              <a:avLst/>
            </a:prstGeom>
            <a:ln cap="rnd">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43" name="Gruppo 42">
            <a:extLst>
              <a:ext uri="{FF2B5EF4-FFF2-40B4-BE49-F238E27FC236}">
                <a16:creationId xmlns:a16="http://schemas.microsoft.com/office/drawing/2014/main" id="{5707588E-24A3-C5CB-8F36-F0AD0865E7CE}"/>
              </a:ext>
            </a:extLst>
          </p:cNvPr>
          <p:cNvGrpSpPr/>
          <p:nvPr/>
        </p:nvGrpSpPr>
        <p:grpSpPr>
          <a:xfrm>
            <a:off x="5914628" y="1758282"/>
            <a:ext cx="2238121" cy="2049346"/>
            <a:chOff x="894687" y="1754680"/>
            <a:chExt cx="2238121" cy="2049346"/>
          </a:xfrm>
        </p:grpSpPr>
        <p:sp>
          <p:nvSpPr>
            <p:cNvPr id="44" name="Oval 8">
              <a:extLst>
                <a:ext uri="{FF2B5EF4-FFF2-40B4-BE49-F238E27FC236}">
                  <a16:creationId xmlns:a16="http://schemas.microsoft.com/office/drawing/2014/main" id="{566C2775-2137-177F-4FB6-042C1008DED2}"/>
                </a:ext>
              </a:extLst>
            </p:cNvPr>
            <p:cNvSpPr>
              <a:spLocks noChangeAspect="1"/>
            </p:cNvSpPr>
            <p:nvPr/>
          </p:nvSpPr>
          <p:spPr>
            <a:xfrm>
              <a:off x="1173748" y="1754680"/>
              <a:ext cx="1680000" cy="1680000"/>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r>
                <a:rPr lang="it-IT"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Metodo</a:t>
              </a:r>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45" name="Straight Connector 19">
              <a:extLst>
                <a:ext uri="{FF2B5EF4-FFF2-40B4-BE49-F238E27FC236}">
                  <a16:creationId xmlns:a16="http://schemas.microsoft.com/office/drawing/2014/main" id="{02337B4E-98E2-C59A-8975-9732170B968A}"/>
                </a:ext>
              </a:extLst>
            </p:cNvPr>
            <p:cNvCxnSpPr>
              <a:cxnSpLocks/>
            </p:cNvCxnSpPr>
            <p:nvPr/>
          </p:nvCxnSpPr>
          <p:spPr>
            <a:xfrm>
              <a:off x="2000620" y="3429000"/>
              <a:ext cx="0" cy="350136"/>
            </a:xfrm>
            <a:prstGeom prst="line">
              <a:avLst/>
            </a:prstGeom>
            <a:ln w="12700"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Straight Connector 25">
              <a:extLst>
                <a:ext uri="{FF2B5EF4-FFF2-40B4-BE49-F238E27FC236}">
                  <a16:creationId xmlns:a16="http://schemas.microsoft.com/office/drawing/2014/main" id="{0A1E8B25-2838-6AE5-21DE-6803AF5ED682}"/>
                </a:ext>
              </a:extLst>
            </p:cNvPr>
            <p:cNvCxnSpPr/>
            <p:nvPr/>
          </p:nvCxnSpPr>
          <p:spPr>
            <a:xfrm>
              <a:off x="894687" y="3804026"/>
              <a:ext cx="2238121" cy="0"/>
            </a:xfrm>
            <a:prstGeom prst="line">
              <a:avLst/>
            </a:prstGeom>
            <a:ln cap="rnd">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47" name="Gruppo 46">
            <a:extLst>
              <a:ext uri="{FF2B5EF4-FFF2-40B4-BE49-F238E27FC236}">
                <a16:creationId xmlns:a16="http://schemas.microsoft.com/office/drawing/2014/main" id="{FB30764E-5D5F-54B1-53E8-0F5C6A3D9CC4}"/>
              </a:ext>
            </a:extLst>
          </p:cNvPr>
          <p:cNvGrpSpPr/>
          <p:nvPr/>
        </p:nvGrpSpPr>
        <p:grpSpPr>
          <a:xfrm>
            <a:off x="3310988" y="1758282"/>
            <a:ext cx="2238121" cy="2049346"/>
            <a:chOff x="894687" y="1754680"/>
            <a:chExt cx="2238121" cy="2049346"/>
          </a:xfrm>
        </p:grpSpPr>
        <p:sp>
          <p:nvSpPr>
            <p:cNvPr id="48" name="Oval 8">
              <a:extLst>
                <a:ext uri="{FF2B5EF4-FFF2-40B4-BE49-F238E27FC236}">
                  <a16:creationId xmlns:a16="http://schemas.microsoft.com/office/drawing/2014/main" id="{E7DF40B4-AEFA-F9B6-3D0A-7A27C222EF5F}"/>
                </a:ext>
              </a:extLst>
            </p:cNvPr>
            <p:cNvSpPr>
              <a:spLocks noChangeAspect="1"/>
            </p:cNvSpPr>
            <p:nvPr/>
          </p:nvSpPr>
          <p:spPr>
            <a:xfrm>
              <a:off x="1173748" y="1754680"/>
              <a:ext cx="1680000" cy="1680000"/>
            </a:xfrm>
            <a:prstGeom prst="ellipse">
              <a:avLst/>
            </a:prstGeom>
            <a:solidFill>
              <a:schemeClr val="accent1"/>
            </a:solidFill>
            <a:ln>
              <a:solidFill>
                <a:schemeClr val="accent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r>
                <a:rPr lang="it-IT"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Campione</a:t>
              </a:r>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49" name="Straight Connector 19">
              <a:extLst>
                <a:ext uri="{FF2B5EF4-FFF2-40B4-BE49-F238E27FC236}">
                  <a16:creationId xmlns:a16="http://schemas.microsoft.com/office/drawing/2014/main" id="{06F7ADC1-57D0-0AF6-3F33-30D051190665}"/>
                </a:ext>
              </a:extLst>
            </p:cNvPr>
            <p:cNvCxnSpPr>
              <a:cxnSpLocks/>
            </p:cNvCxnSpPr>
            <p:nvPr/>
          </p:nvCxnSpPr>
          <p:spPr>
            <a:xfrm>
              <a:off x="2000620" y="3429000"/>
              <a:ext cx="0" cy="350136"/>
            </a:xfrm>
            <a:prstGeom prst="line">
              <a:avLst/>
            </a:prstGeom>
            <a:ln w="12700"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Connector 25">
              <a:extLst>
                <a:ext uri="{FF2B5EF4-FFF2-40B4-BE49-F238E27FC236}">
                  <a16:creationId xmlns:a16="http://schemas.microsoft.com/office/drawing/2014/main" id="{D7B76349-8C52-B4F4-FAC0-D44CC310C1E4}"/>
                </a:ext>
              </a:extLst>
            </p:cNvPr>
            <p:cNvCxnSpPr/>
            <p:nvPr/>
          </p:nvCxnSpPr>
          <p:spPr>
            <a:xfrm>
              <a:off x="894687" y="3804026"/>
              <a:ext cx="2238121" cy="0"/>
            </a:xfrm>
            <a:prstGeom prst="line">
              <a:avLst/>
            </a:prstGeom>
            <a:ln cap="rnd">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51" name="Text Placeholder 12">
            <a:extLst>
              <a:ext uri="{FF2B5EF4-FFF2-40B4-BE49-F238E27FC236}">
                <a16:creationId xmlns:a16="http://schemas.microsoft.com/office/drawing/2014/main" id="{B8F0EB80-9048-8E7F-EB59-96F3A231726B}"/>
              </a:ext>
            </a:extLst>
          </p:cNvPr>
          <p:cNvSpPr txBox="1">
            <a:spLocks/>
          </p:cNvSpPr>
          <p:nvPr/>
        </p:nvSpPr>
        <p:spPr>
          <a:xfrm>
            <a:off x="7764126" y="4105534"/>
            <a:ext cx="3800856" cy="958811"/>
          </a:xfrm>
          <a:prstGeom prst="rect">
            <a:avLst/>
          </a:prstGeom>
        </p:spPr>
        <p:txBody>
          <a:bodyPr vert="horz" lIns="0" tIns="0" rIns="0" bIns="0" rtlCol="0">
            <a:noAutofit/>
          </a:bodyPr>
          <a:lstStyle>
            <a:defPPr>
              <a:defRPr lang="fr-FR"/>
            </a:defPPr>
            <a:lvl1pPr indent="0" algn="just">
              <a:lnSpc>
                <a:spcPct val="90000"/>
              </a:lnSpc>
              <a:spcBef>
                <a:spcPts val="0"/>
              </a:spcBef>
              <a:buFont typeface="Arial" pitchFamily="34" charset="0"/>
              <a:buNone/>
              <a:defRPr sz="1200">
                <a:solidFill>
                  <a:schemeClr val="tx2"/>
                </a:solidFill>
              </a:defRPr>
            </a:lvl1pPr>
            <a:lvl2pPr marL="180975" indent="-180975">
              <a:lnSpc>
                <a:spcPct val="90000"/>
              </a:lnSpc>
              <a:spcBef>
                <a:spcPts val="0"/>
              </a:spcBef>
              <a:buFont typeface="Arial" pitchFamily="34" charset="0"/>
              <a:buChar char="•"/>
              <a:defRPr sz="1200">
                <a:solidFill>
                  <a:schemeClr val="tx2"/>
                </a:solidFill>
              </a:defRPr>
            </a:lvl2pPr>
            <a:lvl3pPr marL="190500" lvl="2" indent="0" algn="ctr">
              <a:lnSpc>
                <a:spcPct val="90000"/>
              </a:lnSpc>
              <a:spcBef>
                <a:spcPts val="0"/>
              </a:spcBef>
              <a:buFont typeface="Calibri" pitchFamily="34" charset="0"/>
              <a:buNone/>
              <a:defRPr sz="1467">
                <a:latin typeface="Barlow" panose="00000500000000000000" pitchFamily="2" charset="0"/>
                <a:ea typeface="Segoe UI" panose="020B0502040204020203" pitchFamily="34" charset="0"/>
                <a:cs typeface="Segoe UI" panose="020B0502040204020203" pitchFamily="34" charset="0"/>
              </a:defRPr>
            </a:lvl3pPr>
            <a:lvl4pPr marL="1825348" indent="-260764">
              <a:lnSpc>
                <a:spcPct val="90000"/>
              </a:lnSpc>
              <a:spcBef>
                <a:spcPts val="0"/>
              </a:spcBef>
              <a:buFont typeface="Arial" pitchFamily="34" charset="0"/>
              <a:buChar char="–"/>
              <a:defRPr sz="1200">
                <a:solidFill>
                  <a:schemeClr val="tx2"/>
                </a:solidFill>
              </a:defRPr>
            </a:lvl4pPr>
            <a:lvl5pPr marL="2346876" indent="-260764">
              <a:lnSpc>
                <a:spcPct val="90000"/>
              </a:lnSpc>
              <a:spcBef>
                <a:spcPts val="0"/>
              </a:spcBef>
              <a:buFont typeface="Arial" pitchFamily="34" charset="0"/>
              <a:buChar char="»"/>
              <a:defRPr sz="1200">
                <a:solidFill>
                  <a:schemeClr val="tx2"/>
                </a:solidFill>
              </a:defRPr>
            </a:lvl5pPr>
            <a:lvl6pPr marL="2868404" indent="-260764">
              <a:spcBef>
                <a:spcPct val="20000"/>
              </a:spcBef>
              <a:buFont typeface="Arial" pitchFamily="34" charset="0"/>
              <a:buChar char="•"/>
              <a:defRPr sz="2300"/>
            </a:lvl6pPr>
            <a:lvl7pPr marL="3389932" indent="-260764">
              <a:spcBef>
                <a:spcPct val="20000"/>
              </a:spcBef>
              <a:buFont typeface="Arial" pitchFamily="34" charset="0"/>
              <a:buChar char="•"/>
              <a:defRPr sz="2300"/>
            </a:lvl7pPr>
            <a:lvl8pPr marL="3911460" indent="-260764">
              <a:spcBef>
                <a:spcPct val="20000"/>
              </a:spcBef>
              <a:buFont typeface="Arial" pitchFamily="34" charset="0"/>
              <a:buChar char="•"/>
              <a:defRPr sz="2300"/>
            </a:lvl8pPr>
            <a:lvl9pPr marL="4432988" indent="-260764">
              <a:spcBef>
                <a:spcPct val="20000"/>
              </a:spcBef>
              <a:buFont typeface="Arial" pitchFamily="34" charset="0"/>
              <a:buChar char="•"/>
              <a:defRPr sz="2300"/>
            </a:lvl9pPr>
          </a:lstStyle>
          <a:p>
            <a:pPr lvl="2"/>
            <a:r>
              <a:rPr lang="it-IT" dirty="0"/>
              <a:t>1.000 interviste </a:t>
            </a:r>
          </a:p>
          <a:p>
            <a:pPr lvl="2"/>
            <a:r>
              <a:rPr lang="it-IT" dirty="0"/>
              <a:t>Data esecuzione:</a:t>
            </a:r>
          </a:p>
          <a:p>
            <a:pPr lvl="2"/>
            <a:r>
              <a:rPr lang="it-IT" dirty="0"/>
              <a:t>Dal 24 febbraio al 3 marzo 2025</a:t>
            </a:r>
          </a:p>
          <a:p>
            <a:pPr lvl="2"/>
            <a:endParaRPr lang="it-IT" dirty="0"/>
          </a:p>
        </p:txBody>
      </p:sp>
      <p:sp>
        <p:nvSpPr>
          <p:cNvPr id="52" name="Text Placeholder 12">
            <a:extLst>
              <a:ext uri="{FF2B5EF4-FFF2-40B4-BE49-F238E27FC236}">
                <a16:creationId xmlns:a16="http://schemas.microsoft.com/office/drawing/2014/main" id="{0E823BA4-5A7F-F425-230E-7822C8B3A3F7}"/>
              </a:ext>
            </a:extLst>
          </p:cNvPr>
          <p:cNvSpPr txBox="1">
            <a:spLocks/>
          </p:cNvSpPr>
          <p:nvPr/>
        </p:nvSpPr>
        <p:spPr>
          <a:xfrm>
            <a:off x="5841620" y="4103998"/>
            <a:ext cx="2384136" cy="1721228"/>
          </a:xfrm>
          <a:prstGeom prst="rect">
            <a:avLst/>
          </a:prstGeom>
        </p:spPr>
        <p:txBody>
          <a:bodyPr vert="horz" lIns="0" tIns="0" rIns="0" bIns="0" rtlCol="0">
            <a:noAutofit/>
          </a:bodyPr>
          <a:lstStyle>
            <a:defPPr>
              <a:defRPr lang="en-US"/>
            </a:defPPr>
            <a:lvl1pPr indent="0" algn="just">
              <a:lnSpc>
                <a:spcPct val="90000"/>
              </a:lnSpc>
              <a:spcBef>
                <a:spcPts val="0"/>
              </a:spcBef>
              <a:buFont typeface="Arial" pitchFamily="34" charset="0"/>
              <a:buNone/>
              <a:defRPr sz="1200">
                <a:solidFill>
                  <a:schemeClr val="tx2"/>
                </a:solidFill>
              </a:defRPr>
            </a:lvl1pPr>
            <a:lvl2pPr marL="180975" indent="-180975">
              <a:lnSpc>
                <a:spcPct val="90000"/>
              </a:lnSpc>
              <a:spcBef>
                <a:spcPts val="0"/>
              </a:spcBef>
              <a:buFont typeface="Arial" pitchFamily="34" charset="0"/>
              <a:buChar char="•"/>
              <a:defRPr sz="1200">
                <a:solidFill>
                  <a:schemeClr val="tx2"/>
                </a:solidFill>
              </a:defRPr>
            </a:lvl2pPr>
            <a:lvl3pPr marL="190500" lvl="2" indent="0" algn="ctr">
              <a:lnSpc>
                <a:spcPct val="90000"/>
              </a:lnSpc>
              <a:spcBef>
                <a:spcPts val="0"/>
              </a:spcBef>
              <a:buFont typeface="Calibri" pitchFamily="34" charset="0"/>
              <a:buNone/>
              <a:defRPr sz="1400"/>
            </a:lvl3pPr>
            <a:lvl4pPr marL="1825348" indent="-260764">
              <a:lnSpc>
                <a:spcPct val="90000"/>
              </a:lnSpc>
              <a:spcBef>
                <a:spcPts val="0"/>
              </a:spcBef>
              <a:buFont typeface="Arial" pitchFamily="34" charset="0"/>
              <a:buChar char="–"/>
              <a:defRPr sz="1200">
                <a:solidFill>
                  <a:schemeClr val="tx2"/>
                </a:solidFill>
              </a:defRPr>
            </a:lvl4pPr>
            <a:lvl5pPr marL="2346876" indent="-260764">
              <a:lnSpc>
                <a:spcPct val="90000"/>
              </a:lnSpc>
              <a:spcBef>
                <a:spcPts val="0"/>
              </a:spcBef>
              <a:buFont typeface="Arial" pitchFamily="34" charset="0"/>
              <a:buChar char="»"/>
              <a:defRPr sz="1200">
                <a:solidFill>
                  <a:schemeClr val="tx2"/>
                </a:solidFill>
              </a:defRPr>
            </a:lvl5pPr>
            <a:lvl6pPr marL="2868404" indent="-260764">
              <a:spcBef>
                <a:spcPct val="20000"/>
              </a:spcBef>
              <a:buFont typeface="Arial" pitchFamily="34" charset="0"/>
              <a:buChar char="•"/>
              <a:defRPr sz="2300"/>
            </a:lvl6pPr>
            <a:lvl7pPr marL="3389932" indent="-260764">
              <a:spcBef>
                <a:spcPct val="20000"/>
              </a:spcBef>
              <a:buFont typeface="Arial" pitchFamily="34" charset="0"/>
              <a:buChar char="•"/>
              <a:defRPr sz="2300"/>
            </a:lvl7pPr>
            <a:lvl8pPr marL="3911460" indent="-260764">
              <a:spcBef>
                <a:spcPct val="20000"/>
              </a:spcBef>
              <a:buFont typeface="Arial" pitchFamily="34" charset="0"/>
              <a:buChar char="•"/>
              <a:defRPr sz="2300"/>
            </a:lvl8pPr>
            <a:lvl9pPr marL="4432988" indent="-260764">
              <a:spcBef>
                <a:spcPct val="20000"/>
              </a:spcBef>
              <a:buFont typeface="Arial" pitchFamily="34" charset="0"/>
              <a:buChar char="•"/>
              <a:defRPr sz="2300"/>
            </a:lvl9pPr>
          </a:lstStyle>
          <a:p>
            <a:pPr lvl="2"/>
            <a:r>
              <a:rPr lang="it-IT" sz="1467" dirty="0">
                <a:latin typeface="Barlow" panose="00000500000000000000" pitchFamily="2" charset="0"/>
                <a:ea typeface="Segoe UI" panose="020B0502040204020203" pitchFamily="34" charset="0"/>
                <a:cs typeface="Segoe UI" panose="020B0502040204020203" pitchFamily="34" charset="0"/>
              </a:rPr>
              <a:t>Tecnica CAWI (Computer </a:t>
            </a:r>
            <a:r>
              <a:rPr lang="it-IT" sz="1467" dirty="0" err="1">
                <a:latin typeface="Barlow" panose="00000500000000000000" pitchFamily="2" charset="0"/>
                <a:ea typeface="Segoe UI" panose="020B0502040204020203" pitchFamily="34" charset="0"/>
                <a:cs typeface="Segoe UI" panose="020B0502040204020203" pitchFamily="34" charset="0"/>
              </a:rPr>
              <a:t>Assisted</a:t>
            </a:r>
            <a:r>
              <a:rPr lang="it-IT" sz="1467" dirty="0">
                <a:latin typeface="Barlow" panose="00000500000000000000" pitchFamily="2" charset="0"/>
                <a:ea typeface="Segoe UI" panose="020B0502040204020203" pitchFamily="34" charset="0"/>
                <a:cs typeface="Segoe UI" panose="020B0502040204020203" pitchFamily="34" charset="0"/>
              </a:rPr>
              <a:t> Web </a:t>
            </a:r>
            <a:r>
              <a:rPr lang="it-IT" sz="1467" dirty="0" err="1">
                <a:latin typeface="Barlow" panose="00000500000000000000" pitchFamily="2" charset="0"/>
                <a:ea typeface="Segoe UI" panose="020B0502040204020203" pitchFamily="34" charset="0"/>
                <a:cs typeface="Segoe UI" panose="020B0502040204020203" pitchFamily="34" charset="0"/>
              </a:rPr>
              <a:t>Interviewing</a:t>
            </a:r>
            <a:r>
              <a:rPr lang="it-IT" sz="1467" dirty="0">
                <a:latin typeface="Barlow" panose="00000500000000000000" pitchFamily="2" charset="0"/>
                <a:ea typeface="Segoe UI" panose="020B0502040204020203" pitchFamily="34" charset="0"/>
                <a:cs typeface="Segoe UI" panose="020B0502040204020203" pitchFamily="34" charset="0"/>
              </a:rPr>
              <a:t>). Questionario strutturato della durata di 15-17 minuti </a:t>
            </a:r>
          </a:p>
        </p:txBody>
      </p:sp>
    </p:spTree>
    <p:extLst>
      <p:ext uri="{BB962C8B-B14F-4D97-AF65-F5344CB8AC3E}">
        <p14:creationId xmlns:p14="http://schemas.microsoft.com/office/powerpoint/2010/main" val="158581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1A84EEF2-43D3-50E0-73BC-3B7BF552AA95}"/>
              </a:ext>
              <a:ext uri="{C183D7F6-B498-43B3-948B-1728B52AA6E4}">
                <adec:decorative xmlns:adec="http://schemas.microsoft.com/office/drawing/2017/decorative" val="1"/>
              </a:ext>
            </a:extLst>
          </p:cNvPr>
          <p:cNvSpPr txBox="1"/>
          <p:nvPr/>
        </p:nvSpPr>
        <p:spPr>
          <a:xfrm>
            <a:off x="177925" y="1399519"/>
            <a:ext cx="3707221" cy="276999"/>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GENERE</a:t>
            </a:r>
            <a:endParaRPr kumimoji="0" lang="en-GB" i="0" u="none" strike="noStrike" kern="1200" cap="none" spc="0" normalizeH="0" baseline="0" noProof="0" dirty="0">
              <a:ln>
                <a:noFill/>
              </a:ln>
              <a:solidFill>
                <a:schemeClr val="bg1"/>
              </a:solidFill>
              <a:effectLst/>
              <a:uLnTx/>
              <a:uFillTx/>
            </a:endParaRPr>
          </a:p>
        </p:txBody>
      </p:sp>
      <p:graphicFrame>
        <p:nvGraphicFramePr>
          <p:cNvPr id="31"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D211C5F2-4EFB-CFEE-0D4A-D1E390695E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79334583"/>
              </p:ext>
            </p:extLst>
          </p:nvPr>
        </p:nvGraphicFramePr>
        <p:xfrm>
          <a:off x="4660667" y="1766143"/>
          <a:ext cx="2870666" cy="146006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
            <a:extLst>
              <a:ext uri="{FF2B5EF4-FFF2-40B4-BE49-F238E27FC236}">
                <a16:creationId xmlns:a16="http://schemas.microsoft.com/office/drawing/2014/main" id="{66CBD398-B125-3668-3747-DBAA7F7BC1D8}"/>
              </a:ext>
              <a:ext uri="{C183D7F6-B498-43B3-948B-1728B52AA6E4}">
                <adec:decorative xmlns:adec="http://schemas.microsoft.com/office/drawing/2017/decorative" val="1"/>
              </a:ext>
            </a:extLst>
          </p:cNvPr>
          <p:cNvSpPr txBox="1"/>
          <p:nvPr/>
        </p:nvSpPr>
        <p:spPr>
          <a:xfrm>
            <a:off x="4459208" y="1380206"/>
            <a:ext cx="2194132" cy="276997"/>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ETÀ</a:t>
            </a:r>
            <a:endParaRPr kumimoji="0" lang="en-GB" i="0" u="none" strike="noStrike" kern="1200" cap="none" spc="0" normalizeH="0" baseline="0" noProof="0" dirty="0">
              <a:ln>
                <a:noFill/>
              </a:ln>
              <a:solidFill>
                <a:schemeClr val="bg1"/>
              </a:solidFill>
              <a:effectLst/>
              <a:uLnTx/>
              <a:uFillTx/>
            </a:endParaRPr>
          </a:p>
        </p:txBody>
      </p:sp>
      <p:sp>
        <p:nvSpPr>
          <p:cNvPr id="34" name="TextBox 3">
            <a:extLst>
              <a:ext uri="{FF2B5EF4-FFF2-40B4-BE49-F238E27FC236}">
                <a16:creationId xmlns:a16="http://schemas.microsoft.com/office/drawing/2014/main" id="{C92DC03E-96D8-4495-1884-0D901AF251E2}"/>
              </a:ext>
              <a:ext uri="{C183D7F6-B498-43B3-948B-1728B52AA6E4}">
                <adec:decorative xmlns:adec="http://schemas.microsoft.com/office/drawing/2017/decorative" val="1"/>
              </a:ext>
            </a:extLst>
          </p:cNvPr>
          <p:cNvSpPr txBox="1"/>
          <p:nvPr/>
        </p:nvSpPr>
        <p:spPr>
          <a:xfrm>
            <a:off x="8368807" y="1380205"/>
            <a:ext cx="2100765" cy="276997"/>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AREA GEOGRAFICA</a:t>
            </a:r>
            <a:endParaRPr kumimoji="0" lang="en-GB" i="0" u="none" strike="noStrike" kern="1200" cap="none" spc="0" normalizeH="0" baseline="0" noProof="0" dirty="0">
              <a:ln>
                <a:noFill/>
              </a:ln>
              <a:solidFill>
                <a:schemeClr val="bg1"/>
              </a:solidFill>
              <a:effectLst/>
              <a:uLnTx/>
              <a:uFillTx/>
            </a:endParaRPr>
          </a:p>
        </p:txBody>
      </p:sp>
      <p:sp>
        <p:nvSpPr>
          <p:cNvPr id="48" name="TextBox 1">
            <a:extLst>
              <a:ext uri="{FF2B5EF4-FFF2-40B4-BE49-F238E27FC236}">
                <a16:creationId xmlns:a16="http://schemas.microsoft.com/office/drawing/2014/main" id="{B6631940-F689-11EC-E7FA-E94A5FFA6159}"/>
              </a:ext>
            </a:extLst>
          </p:cNvPr>
          <p:cNvSpPr txBox="1"/>
          <p:nvPr/>
        </p:nvSpPr>
        <p:spPr>
          <a:xfrm>
            <a:off x="9569134" y="5744250"/>
            <a:ext cx="2171407" cy="348813"/>
          </a:xfrm>
          <a:prstGeom prst="rect">
            <a:avLst/>
          </a:prstGeom>
          <a:noFill/>
        </p:spPr>
        <p:txBody>
          <a:bodyPr wrap="square" lIns="0" tIns="0" rIns="0" bIns="0" rtlCol="0" anchor="b">
            <a:spAutoFit/>
          </a:bodyPr>
          <a:lstStyle/>
          <a:p>
            <a:pPr algn="r">
              <a:lnSpc>
                <a:spcPct val="120000"/>
              </a:lnSpc>
              <a:spcBef>
                <a:spcPts val="400"/>
              </a:spcBef>
              <a:spcAft>
                <a:spcPts val="400"/>
              </a:spcAft>
            </a:pPr>
            <a:r>
              <a:rPr lang="en-GB" sz="1000" dirty="0">
                <a:solidFill>
                  <a:schemeClr val="bg1"/>
                </a:solidFill>
              </a:rPr>
              <a:t>Base: </a:t>
            </a:r>
            <a:r>
              <a:rPr lang="en-GB" sz="1000" dirty="0" err="1">
                <a:solidFill>
                  <a:schemeClr val="bg1"/>
                </a:solidFill>
              </a:rPr>
              <a:t>Totale</a:t>
            </a:r>
            <a:r>
              <a:rPr lang="en-GB" sz="1000" dirty="0">
                <a:solidFill>
                  <a:schemeClr val="bg1"/>
                </a:solidFill>
              </a:rPr>
              <a:t> </a:t>
            </a:r>
            <a:r>
              <a:rPr lang="en-GB" sz="1000" dirty="0" err="1">
                <a:solidFill>
                  <a:schemeClr val="bg1"/>
                </a:solidFill>
              </a:rPr>
              <a:t>campione</a:t>
            </a:r>
            <a:r>
              <a:rPr lang="en-GB" sz="1000" dirty="0">
                <a:solidFill>
                  <a:schemeClr val="bg1"/>
                </a:solidFill>
              </a:rPr>
              <a:t> (n 1000) </a:t>
            </a:r>
            <a:br>
              <a:rPr lang="en-GB" sz="1000" dirty="0">
                <a:solidFill>
                  <a:schemeClr val="bg1"/>
                </a:solidFill>
              </a:rPr>
            </a:br>
            <a:endParaRPr lang="en-GB" sz="1000" dirty="0">
              <a:solidFill>
                <a:schemeClr val="bg1"/>
              </a:solidFill>
            </a:endParaRPr>
          </a:p>
        </p:txBody>
      </p:sp>
      <p:graphicFrame>
        <p:nvGraphicFramePr>
          <p:cNvPr id="2"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5253B571-D8AF-A7E9-E75D-32B3B5042207}"/>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5419274"/>
              </p:ext>
            </p:extLst>
          </p:nvPr>
        </p:nvGraphicFramePr>
        <p:xfrm>
          <a:off x="7436155" y="1808172"/>
          <a:ext cx="3381302" cy="1290507"/>
        </p:xfrm>
        <a:graphic>
          <a:graphicData uri="http://schemas.openxmlformats.org/drawingml/2006/chart">
            <c:chart xmlns:c="http://schemas.openxmlformats.org/drawingml/2006/chart" xmlns:r="http://schemas.openxmlformats.org/officeDocument/2006/relationships" r:id="rId4"/>
          </a:graphicData>
        </a:graphic>
      </p:graphicFrame>
      <p:sp>
        <p:nvSpPr>
          <p:cNvPr id="10" name="Freeform 14">
            <a:extLst>
              <a:ext uri="{FF2B5EF4-FFF2-40B4-BE49-F238E27FC236}">
                <a16:creationId xmlns:a16="http://schemas.microsoft.com/office/drawing/2014/main" id="{A3B30631-EFD7-3E8A-8485-3E72193FE064}"/>
              </a:ext>
            </a:extLst>
          </p:cNvPr>
          <p:cNvSpPr>
            <a:spLocks noChangeAspect="1" noEditPoints="1"/>
          </p:cNvSpPr>
          <p:nvPr/>
        </p:nvSpPr>
        <p:spPr bwMode="auto">
          <a:xfrm>
            <a:off x="792655" y="1742181"/>
            <a:ext cx="876034" cy="1181886"/>
          </a:xfrm>
          <a:custGeom>
            <a:avLst/>
            <a:gdLst/>
            <a:ahLst/>
            <a:cxnLst>
              <a:cxn ang="0">
                <a:pos x="366" y="183"/>
              </a:cxn>
              <a:cxn ang="0">
                <a:pos x="183" y="0"/>
              </a:cxn>
              <a:cxn ang="0">
                <a:pos x="0" y="183"/>
              </a:cxn>
              <a:cxn ang="0">
                <a:pos x="158" y="364"/>
              </a:cxn>
              <a:cxn ang="0">
                <a:pos x="158" y="410"/>
              </a:cxn>
              <a:cxn ang="0">
                <a:pos x="94" y="410"/>
              </a:cxn>
              <a:cxn ang="0">
                <a:pos x="94" y="428"/>
              </a:cxn>
              <a:cxn ang="0">
                <a:pos x="158" y="428"/>
              </a:cxn>
              <a:cxn ang="0">
                <a:pos x="158" y="494"/>
              </a:cxn>
              <a:cxn ang="0">
                <a:pos x="206" y="494"/>
              </a:cxn>
              <a:cxn ang="0">
                <a:pos x="206" y="428"/>
              </a:cxn>
              <a:cxn ang="0">
                <a:pos x="272" y="428"/>
              </a:cxn>
              <a:cxn ang="0">
                <a:pos x="272" y="410"/>
              </a:cxn>
              <a:cxn ang="0">
                <a:pos x="206" y="410"/>
              </a:cxn>
              <a:cxn ang="0">
                <a:pos x="206" y="364"/>
              </a:cxn>
              <a:cxn ang="0">
                <a:pos x="366" y="183"/>
              </a:cxn>
              <a:cxn ang="0">
                <a:pos x="48" y="183"/>
              </a:cxn>
              <a:cxn ang="0">
                <a:pos x="183" y="48"/>
              </a:cxn>
              <a:cxn ang="0">
                <a:pos x="318" y="183"/>
              </a:cxn>
              <a:cxn ang="0">
                <a:pos x="183" y="318"/>
              </a:cxn>
              <a:cxn ang="0">
                <a:pos x="48" y="183"/>
              </a:cxn>
            </a:cxnLst>
            <a:rect l="0" t="0" r="r" b="b"/>
            <a:pathLst>
              <a:path w="366" h="494">
                <a:moveTo>
                  <a:pt x="366" y="183"/>
                </a:moveTo>
                <a:cubicBezTo>
                  <a:pt x="366" y="82"/>
                  <a:pt x="284" y="0"/>
                  <a:pt x="183" y="0"/>
                </a:cubicBezTo>
                <a:cubicBezTo>
                  <a:pt x="82" y="0"/>
                  <a:pt x="0" y="82"/>
                  <a:pt x="0" y="183"/>
                </a:cubicBezTo>
                <a:cubicBezTo>
                  <a:pt x="0" y="275"/>
                  <a:pt x="69" y="352"/>
                  <a:pt x="158" y="364"/>
                </a:cubicBezTo>
                <a:cubicBezTo>
                  <a:pt x="158" y="410"/>
                  <a:pt x="158" y="410"/>
                  <a:pt x="158" y="410"/>
                </a:cubicBezTo>
                <a:cubicBezTo>
                  <a:pt x="94" y="410"/>
                  <a:pt x="94" y="410"/>
                  <a:pt x="94" y="410"/>
                </a:cubicBezTo>
                <a:cubicBezTo>
                  <a:pt x="94" y="428"/>
                  <a:pt x="94" y="428"/>
                  <a:pt x="94" y="428"/>
                </a:cubicBezTo>
                <a:cubicBezTo>
                  <a:pt x="158" y="428"/>
                  <a:pt x="158" y="428"/>
                  <a:pt x="158" y="428"/>
                </a:cubicBezTo>
                <a:cubicBezTo>
                  <a:pt x="158" y="494"/>
                  <a:pt x="158" y="494"/>
                  <a:pt x="158" y="494"/>
                </a:cubicBezTo>
                <a:cubicBezTo>
                  <a:pt x="206" y="494"/>
                  <a:pt x="206" y="494"/>
                  <a:pt x="206" y="494"/>
                </a:cubicBezTo>
                <a:cubicBezTo>
                  <a:pt x="206" y="428"/>
                  <a:pt x="206" y="428"/>
                  <a:pt x="206" y="428"/>
                </a:cubicBezTo>
                <a:cubicBezTo>
                  <a:pt x="272" y="428"/>
                  <a:pt x="272" y="428"/>
                  <a:pt x="272" y="428"/>
                </a:cubicBezTo>
                <a:cubicBezTo>
                  <a:pt x="272" y="410"/>
                  <a:pt x="272" y="410"/>
                  <a:pt x="272" y="410"/>
                </a:cubicBezTo>
                <a:cubicBezTo>
                  <a:pt x="206" y="410"/>
                  <a:pt x="206" y="410"/>
                  <a:pt x="206" y="410"/>
                </a:cubicBezTo>
                <a:cubicBezTo>
                  <a:pt x="206" y="364"/>
                  <a:pt x="206" y="364"/>
                  <a:pt x="206" y="364"/>
                </a:cubicBezTo>
                <a:cubicBezTo>
                  <a:pt x="296" y="353"/>
                  <a:pt x="366" y="276"/>
                  <a:pt x="366" y="183"/>
                </a:cubicBezTo>
                <a:close/>
                <a:moveTo>
                  <a:pt x="48" y="183"/>
                </a:moveTo>
                <a:cubicBezTo>
                  <a:pt x="48" y="109"/>
                  <a:pt x="109" y="48"/>
                  <a:pt x="183" y="48"/>
                </a:cubicBezTo>
                <a:cubicBezTo>
                  <a:pt x="257" y="48"/>
                  <a:pt x="318" y="109"/>
                  <a:pt x="318" y="183"/>
                </a:cubicBezTo>
                <a:cubicBezTo>
                  <a:pt x="318" y="257"/>
                  <a:pt x="257" y="318"/>
                  <a:pt x="183" y="318"/>
                </a:cubicBezTo>
                <a:cubicBezTo>
                  <a:pt x="109" y="318"/>
                  <a:pt x="48" y="257"/>
                  <a:pt x="48" y="183"/>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15">
            <a:extLst>
              <a:ext uri="{FF2B5EF4-FFF2-40B4-BE49-F238E27FC236}">
                <a16:creationId xmlns:a16="http://schemas.microsoft.com/office/drawing/2014/main" id="{C836F44D-494B-0CBF-8E96-1F6F482C1EAD}"/>
              </a:ext>
            </a:extLst>
          </p:cNvPr>
          <p:cNvSpPr>
            <a:spLocks noChangeAspect="1" noEditPoints="1"/>
          </p:cNvSpPr>
          <p:nvPr/>
        </p:nvSpPr>
        <p:spPr bwMode="auto">
          <a:xfrm>
            <a:off x="2138623" y="1737151"/>
            <a:ext cx="1009008" cy="1181886"/>
          </a:xfrm>
          <a:custGeom>
            <a:avLst/>
            <a:gdLst/>
            <a:ahLst/>
            <a:cxnLst>
              <a:cxn ang="0">
                <a:pos x="295" y="138"/>
              </a:cxn>
              <a:cxn ang="0">
                <a:pos x="295" y="138"/>
              </a:cxn>
              <a:cxn ang="0">
                <a:pos x="353" y="64"/>
              </a:cxn>
              <a:cxn ang="0">
                <a:pos x="353" y="117"/>
              </a:cxn>
              <a:cxn ang="0">
                <a:pos x="393" y="130"/>
              </a:cxn>
              <a:cxn ang="0">
                <a:pos x="380" y="0"/>
              </a:cxn>
              <a:cxn ang="0">
                <a:pos x="244" y="14"/>
              </a:cxn>
              <a:cxn ang="0">
                <a:pos x="266" y="48"/>
              </a:cxn>
              <a:cxn ang="0">
                <a:pos x="321" y="40"/>
              </a:cxn>
              <a:cxn ang="0">
                <a:pos x="263" y="117"/>
              </a:cxn>
              <a:cxn ang="0">
                <a:pos x="181" y="98"/>
              </a:cxn>
              <a:cxn ang="0">
                <a:pos x="0" y="281"/>
              </a:cxn>
              <a:cxn ang="0">
                <a:pos x="181" y="460"/>
              </a:cxn>
              <a:cxn ang="0">
                <a:pos x="364" y="281"/>
              </a:cxn>
              <a:cxn ang="0">
                <a:pos x="295" y="138"/>
              </a:cxn>
              <a:cxn ang="0">
                <a:pos x="181" y="413"/>
              </a:cxn>
              <a:cxn ang="0">
                <a:pos x="48" y="281"/>
              </a:cxn>
              <a:cxn ang="0">
                <a:pos x="181" y="146"/>
              </a:cxn>
              <a:cxn ang="0">
                <a:pos x="316" y="281"/>
              </a:cxn>
              <a:cxn ang="0">
                <a:pos x="181" y="413"/>
              </a:cxn>
            </a:cxnLst>
            <a:rect l="0" t="0" r="r" b="b"/>
            <a:pathLst>
              <a:path w="393" h="460">
                <a:moveTo>
                  <a:pt x="295" y="138"/>
                </a:moveTo>
                <a:cubicBezTo>
                  <a:pt x="295" y="138"/>
                  <a:pt x="295" y="138"/>
                  <a:pt x="295" y="138"/>
                </a:cubicBezTo>
                <a:cubicBezTo>
                  <a:pt x="353" y="64"/>
                  <a:pt x="353" y="64"/>
                  <a:pt x="353" y="64"/>
                </a:cubicBezTo>
                <a:cubicBezTo>
                  <a:pt x="353" y="117"/>
                  <a:pt x="353" y="117"/>
                  <a:pt x="353" y="117"/>
                </a:cubicBezTo>
                <a:cubicBezTo>
                  <a:pt x="393" y="130"/>
                  <a:pt x="393" y="130"/>
                  <a:pt x="393" y="130"/>
                </a:cubicBezTo>
                <a:cubicBezTo>
                  <a:pt x="380" y="0"/>
                  <a:pt x="380" y="0"/>
                  <a:pt x="380" y="0"/>
                </a:cubicBezTo>
                <a:cubicBezTo>
                  <a:pt x="244" y="14"/>
                  <a:pt x="244" y="14"/>
                  <a:pt x="244" y="14"/>
                </a:cubicBezTo>
                <a:cubicBezTo>
                  <a:pt x="266" y="48"/>
                  <a:pt x="266" y="48"/>
                  <a:pt x="266" y="48"/>
                </a:cubicBezTo>
                <a:cubicBezTo>
                  <a:pt x="321" y="40"/>
                  <a:pt x="321" y="40"/>
                  <a:pt x="321" y="40"/>
                </a:cubicBezTo>
                <a:cubicBezTo>
                  <a:pt x="263" y="117"/>
                  <a:pt x="263" y="117"/>
                  <a:pt x="263" y="117"/>
                </a:cubicBezTo>
                <a:cubicBezTo>
                  <a:pt x="239" y="104"/>
                  <a:pt x="210" y="98"/>
                  <a:pt x="181" y="98"/>
                </a:cubicBezTo>
                <a:cubicBezTo>
                  <a:pt x="80" y="98"/>
                  <a:pt x="0" y="180"/>
                  <a:pt x="0" y="281"/>
                </a:cubicBezTo>
                <a:cubicBezTo>
                  <a:pt x="0" y="378"/>
                  <a:pt x="80" y="460"/>
                  <a:pt x="181" y="460"/>
                </a:cubicBezTo>
                <a:cubicBezTo>
                  <a:pt x="282" y="460"/>
                  <a:pt x="364" y="378"/>
                  <a:pt x="364" y="281"/>
                </a:cubicBezTo>
                <a:cubicBezTo>
                  <a:pt x="364" y="222"/>
                  <a:pt x="337" y="172"/>
                  <a:pt x="295" y="138"/>
                </a:cubicBezTo>
                <a:close/>
                <a:moveTo>
                  <a:pt x="181" y="413"/>
                </a:moveTo>
                <a:cubicBezTo>
                  <a:pt x="106" y="413"/>
                  <a:pt x="48" y="355"/>
                  <a:pt x="48" y="281"/>
                </a:cubicBezTo>
                <a:cubicBezTo>
                  <a:pt x="48" y="207"/>
                  <a:pt x="106" y="146"/>
                  <a:pt x="181" y="146"/>
                </a:cubicBezTo>
                <a:cubicBezTo>
                  <a:pt x="255" y="146"/>
                  <a:pt x="316" y="207"/>
                  <a:pt x="316" y="281"/>
                </a:cubicBezTo>
                <a:cubicBezTo>
                  <a:pt x="316" y="355"/>
                  <a:pt x="255" y="413"/>
                  <a:pt x="181" y="413"/>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CasellaDiTesto 13">
            <a:extLst>
              <a:ext uri="{FF2B5EF4-FFF2-40B4-BE49-F238E27FC236}">
                <a16:creationId xmlns:a16="http://schemas.microsoft.com/office/drawing/2014/main" id="{2308C702-5E32-57F4-30F3-299C22BE49A6}"/>
              </a:ext>
            </a:extLst>
          </p:cNvPr>
          <p:cNvSpPr txBox="1"/>
          <p:nvPr/>
        </p:nvSpPr>
        <p:spPr>
          <a:xfrm>
            <a:off x="935608" y="2961686"/>
            <a:ext cx="956404" cy="400110"/>
          </a:xfrm>
          <a:prstGeom prst="rect">
            <a:avLst/>
          </a:prstGeom>
          <a:noFill/>
        </p:spPr>
        <p:txBody>
          <a:bodyPr wrap="square" rtlCol="0">
            <a:spAutoFit/>
          </a:bodyPr>
          <a:lstStyle/>
          <a:p>
            <a:r>
              <a:rPr lang="it-IT" sz="2000" dirty="0">
                <a:solidFill>
                  <a:schemeClr val="bg1"/>
                </a:solidFill>
                <a:latin typeface="+mj-lt"/>
              </a:rPr>
              <a:t>52%</a:t>
            </a:r>
          </a:p>
        </p:txBody>
      </p:sp>
      <p:sp>
        <p:nvSpPr>
          <p:cNvPr id="33" name="CasellaDiTesto 32">
            <a:extLst>
              <a:ext uri="{FF2B5EF4-FFF2-40B4-BE49-F238E27FC236}">
                <a16:creationId xmlns:a16="http://schemas.microsoft.com/office/drawing/2014/main" id="{0174BD98-2664-5A62-1D15-E653D98A6860}"/>
              </a:ext>
            </a:extLst>
          </p:cNvPr>
          <p:cNvSpPr txBox="1"/>
          <p:nvPr/>
        </p:nvSpPr>
        <p:spPr>
          <a:xfrm>
            <a:off x="2222355" y="2961686"/>
            <a:ext cx="942323" cy="400110"/>
          </a:xfrm>
          <a:prstGeom prst="rect">
            <a:avLst/>
          </a:prstGeom>
          <a:noFill/>
        </p:spPr>
        <p:txBody>
          <a:bodyPr wrap="square" rtlCol="0">
            <a:spAutoFit/>
          </a:bodyPr>
          <a:lstStyle/>
          <a:p>
            <a:r>
              <a:rPr lang="it-IT" sz="2000" dirty="0">
                <a:solidFill>
                  <a:schemeClr val="bg1"/>
                </a:solidFill>
                <a:latin typeface="+mj-lt"/>
              </a:rPr>
              <a:t>48%</a:t>
            </a:r>
          </a:p>
        </p:txBody>
      </p:sp>
      <p:sp>
        <p:nvSpPr>
          <p:cNvPr id="7" name="TextBox 3">
            <a:extLst>
              <a:ext uri="{FF2B5EF4-FFF2-40B4-BE49-F238E27FC236}">
                <a16:creationId xmlns:a16="http://schemas.microsoft.com/office/drawing/2014/main" id="{F1AC2E1E-939F-0D18-165C-A30D693DB16F}"/>
              </a:ext>
              <a:ext uri="{C183D7F6-B498-43B3-948B-1728B52AA6E4}">
                <adec:decorative xmlns:adec="http://schemas.microsoft.com/office/drawing/2017/decorative" val="1"/>
              </a:ext>
            </a:extLst>
          </p:cNvPr>
          <p:cNvSpPr txBox="1"/>
          <p:nvPr/>
        </p:nvSpPr>
        <p:spPr>
          <a:xfrm>
            <a:off x="2454278" y="3716277"/>
            <a:ext cx="2100765" cy="276997"/>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TITOLO DI STUDIO</a:t>
            </a:r>
            <a:endParaRPr kumimoji="0" lang="en-GB" i="0" u="none" strike="noStrike" kern="1200" cap="none" spc="0" normalizeH="0" baseline="0" noProof="0" dirty="0">
              <a:ln>
                <a:noFill/>
              </a:ln>
              <a:solidFill>
                <a:schemeClr val="bg1"/>
              </a:solidFill>
              <a:effectLst/>
              <a:uLnTx/>
              <a:uFillTx/>
            </a:endParaRPr>
          </a:p>
        </p:txBody>
      </p:sp>
      <p:graphicFrame>
        <p:nvGraphicFramePr>
          <p:cNvPr id="8"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A4745329-A757-EE53-ADF3-A7587BD659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0447693"/>
              </p:ext>
            </p:extLst>
          </p:nvPr>
        </p:nvGraphicFramePr>
        <p:xfrm>
          <a:off x="-359624" y="4372162"/>
          <a:ext cx="7048604" cy="1048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B032B493-49A0-E3A0-7ED2-D03C815BACC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81219021"/>
              </p:ext>
            </p:extLst>
          </p:nvPr>
        </p:nvGraphicFramePr>
        <p:xfrm>
          <a:off x="6792640" y="4340488"/>
          <a:ext cx="4827600" cy="105655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3">
            <a:extLst>
              <a:ext uri="{FF2B5EF4-FFF2-40B4-BE49-F238E27FC236}">
                <a16:creationId xmlns:a16="http://schemas.microsoft.com/office/drawing/2014/main" id="{EB0FBAC1-EF21-32D0-88AB-33A06948CD5B}"/>
              </a:ext>
              <a:ext uri="{C183D7F6-B498-43B3-948B-1728B52AA6E4}">
                <adec:decorative xmlns:adec="http://schemas.microsoft.com/office/drawing/2017/decorative" val="1"/>
              </a:ext>
            </a:extLst>
          </p:cNvPr>
          <p:cNvSpPr txBox="1"/>
          <p:nvPr/>
        </p:nvSpPr>
        <p:spPr>
          <a:xfrm>
            <a:off x="8020924" y="3716277"/>
            <a:ext cx="2796533" cy="276999"/>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CONTESTO DI RESIDENZA</a:t>
            </a:r>
            <a:endParaRPr kumimoji="0" lang="en-GB" i="0" u="none" strike="noStrike" kern="1200" cap="none" spc="0" normalizeH="0" baseline="0" noProof="0" dirty="0">
              <a:ln>
                <a:noFill/>
              </a:ln>
              <a:solidFill>
                <a:schemeClr val="bg1"/>
              </a:solidFill>
              <a:effectLst/>
              <a:uLnTx/>
              <a:uFillTx/>
            </a:endParaRPr>
          </a:p>
        </p:txBody>
      </p:sp>
      <p:sp>
        <p:nvSpPr>
          <p:cNvPr id="4" name="Titolo 2">
            <a:extLst>
              <a:ext uri="{FF2B5EF4-FFF2-40B4-BE49-F238E27FC236}">
                <a16:creationId xmlns:a16="http://schemas.microsoft.com/office/drawing/2014/main" id="{6BB2B287-EAEA-FE1E-592A-62BC015EC512}"/>
              </a:ext>
            </a:extLst>
          </p:cNvPr>
          <p:cNvSpPr>
            <a:spLocks noGrp="1"/>
          </p:cNvSpPr>
          <p:nvPr>
            <p:ph type="title"/>
          </p:nvPr>
        </p:nvSpPr>
        <p:spPr>
          <a:xfrm>
            <a:off x="353443" y="610171"/>
            <a:ext cx="11299088" cy="715669"/>
          </a:xfrm>
        </p:spPr>
        <p:txBody>
          <a:bodyPr/>
          <a:lstStyle/>
          <a:p>
            <a:r>
              <a:rPr lang="it-IT" sz="3200" dirty="0"/>
              <a:t>Il campione intervistato</a:t>
            </a:r>
          </a:p>
        </p:txBody>
      </p:sp>
    </p:spTree>
    <p:extLst>
      <p:ext uri="{BB962C8B-B14F-4D97-AF65-F5344CB8AC3E}">
        <p14:creationId xmlns:p14="http://schemas.microsoft.com/office/powerpoint/2010/main" val="382530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1DC58-7E76-005F-D597-EF388EC7C759}"/>
            </a:ext>
          </a:extLst>
        </p:cNvPr>
        <p:cNvGrpSpPr/>
        <p:nvPr/>
      </p:nvGrpSpPr>
      <p:grpSpPr>
        <a:xfrm>
          <a:off x="0" y="0"/>
          <a:ext cx="0" cy="0"/>
          <a:chOff x="0" y="0"/>
          <a:chExt cx="0" cy="0"/>
        </a:xfrm>
      </p:grpSpPr>
      <p:sp>
        <p:nvSpPr>
          <p:cNvPr id="19" name="Rettangolo 18">
            <a:extLst>
              <a:ext uri="{FF2B5EF4-FFF2-40B4-BE49-F238E27FC236}">
                <a16:creationId xmlns:a16="http://schemas.microsoft.com/office/drawing/2014/main" id="{E3B39922-98C4-A60A-38AB-7D64A223802A}"/>
              </a:ext>
            </a:extLst>
          </p:cNvPr>
          <p:cNvSpPr/>
          <p:nvPr/>
        </p:nvSpPr>
        <p:spPr>
          <a:xfrm>
            <a:off x="353440" y="3874944"/>
            <a:ext cx="11374271" cy="2198477"/>
          </a:xfrm>
          <a:prstGeom prst="rect">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48" name="TextBox 1">
            <a:extLst>
              <a:ext uri="{FF2B5EF4-FFF2-40B4-BE49-F238E27FC236}">
                <a16:creationId xmlns:a16="http://schemas.microsoft.com/office/drawing/2014/main" id="{38DA9D60-2488-062B-2613-0DE3B68DC521}"/>
              </a:ext>
            </a:extLst>
          </p:cNvPr>
          <p:cNvSpPr txBox="1"/>
          <p:nvPr/>
        </p:nvSpPr>
        <p:spPr>
          <a:xfrm>
            <a:off x="8818226" y="6141255"/>
            <a:ext cx="2171407" cy="348813"/>
          </a:xfrm>
          <a:prstGeom prst="rect">
            <a:avLst/>
          </a:prstGeom>
          <a:noFill/>
        </p:spPr>
        <p:txBody>
          <a:bodyPr wrap="square" lIns="0" tIns="0" rIns="0" bIns="0" rtlCol="0" anchor="b">
            <a:spAutoFit/>
          </a:bodyPr>
          <a:lstStyle/>
          <a:p>
            <a:pPr algn="r">
              <a:lnSpc>
                <a:spcPct val="120000"/>
              </a:lnSpc>
              <a:spcBef>
                <a:spcPts val="400"/>
              </a:spcBef>
              <a:spcAft>
                <a:spcPts val="400"/>
              </a:spcAft>
            </a:pPr>
            <a:r>
              <a:rPr lang="en-GB" sz="1000" dirty="0">
                <a:solidFill>
                  <a:schemeClr val="bg1"/>
                </a:solidFill>
              </a:rPr>
              <a:t>Base: </a:t>
            </a:r>
            <a:r>
              <a:rPr lang="en-GB" sz="1000" dirty="0" err="1">
                <a:solidFill>
                  <a:schemeClr val="bg1"/>
                </a:solidFill>
              </a:rPr>
              <a:t>Totale</a:t>
            </a:r>
            <a:r>
              <a:rPr lang="en-GB" sz="1000" dirty="0">
                <a:solidFill>
                  <a:schemeClr val="bg1"/>
                </a:solidFill>
              </a:rPr>
              <a:t> </a:t>
            </a:r>
            <a:r>
              <a:rPr lang="en-GB" sz="1000" dirty="0" err="1">
                <a:solidFill>
                  <a:schemeClr val="bg1"/>
                </a:solidFill>
              </a:rPr>
              <a:t>campione</a:t>
            </a:r>
            <a:r>
              <a:rPr lang="en-GB" sz="1000" dirty="0">
                <a:solidFill>
                  <a:schemeClr val="bg1"/>
                </a:solidFill>
              </a:rPr>
              <a:t> (n 1.000) </a:t>
            </a:r>
            <a:br>
              <a:rPr lang="en-GB" sz="1000" dirty="0">
                <a:solidFill>
                  <a:schemeClr val="bg1"/>
                </a:solidFill>
              </a:rPr>
            </a:br>
            <a:endParaRPr lang="en-GB" sz="1000" dirty="0">
              <a:solidFill>
                <a:schemeClr val="bg1"/>
              </a:solidFill>
            </a:endParaRPr>
          </a:p>
        </p:txBody>
      </p:sp>
      <p:graphicFrame>
        <p:nvGraphicFramePr>
          <p:cNvPr id="9"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4353DA65-31DB-423B-310C-A29041CD6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0935832"/>
              </p:ext>
            </p:extLst>
          </p:nvPr>
        </p:nvGraphicFramePr>
        <p:xfrm>
          <a:off x="-557205" y="4242103"/>
          <a:ext cx="8394053" cy="170823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olo 2">
            <a:extLst>
              <a:ext uri="{FF2B5EF4-FFF2-40B4-BE49-F238E27FC236}">
                <a16:creationId xmlns:a16="http://schemas.microsoft.com/office/drawing/2014/main" id="{C2B905E7-F725-0D5C-F2DA-D770503947A8}"/>
              </a:ext>
            </a:extLst>
          </p:cNvPr>
          <p:cNvSpPr>
            <a:spLocks noGrp="1"/>
          </p:cNvSpPr>
          <p:nvPr>
            <p:ph type="title"/>
          </p:nvPr>
        </p:nvSpPr>
        <p:spPr>
          <a:xfrm>
            <a:off x="353443" y="610171"/>
            <a:ext cx="11299088" cy="715669"/>
          </a:xfrm>
        </p:spPr>
        <p:txBody>
          <a:bodyPr/>
          <a:lstStyle/>
          <a:p>
            <a:r>
              <a:rPr lang="it-IT" sz="3200" dirty="0"/>
              <a:t>Il campione intervistato </a:t>
            </a:r>
          </a:p>
        </p:txBody>
      </p:sp>
      <p:graphicFrame>
        <p:nvGraphicFramePr>
          <p:cNvPr id="3"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8C69315B-92A0-E530-06A7-375A77835B0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0415547"/>
              </p:ext>
            </p:extLst>
          </p:nvPr>
        </p:nvGraphicFramePr>
        <p:xfrm>
          <a:off x="5652487" y="1291533"/>
          <a:ext cx="7072266" cy="1977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4E01CD69-4C98-1388-5DF4-4AA611A52AE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9502485"/>
              </p:ext>
            </p:extLst>
          </p:nvPr>
        </p:nvGraphicFramePr>
        <p:xfrm>
          <a:off x="289601" y="1387855"/>
          <a:ext cx="6487746" cy="2143822"/>
        </p:xfrm>
        <a:graphic>
          <a:graphicData uri="http://schemas.openxmlformats.org/drawingml/2006/chart">
            <c:chart xmlns:c="http://schemas.openxmlformats.org/drawingml/2006/chart" xmlns:r="http://schemas.openxmlformats.org/officeDocument/2006/relationships" r:id="rId5"/>
          </a:graphicData>
        </a:graphic>
      </p:graphicFrame>
      <p:sp>
        <p:nvSpPr>
          <p:cNvPr id="5" name="Rettangolo 4">
            <a:extLst>
              <a:ext uri="{FF2B5EF4-FFF2-40B4-BE49-F238E27FC236}">
                <a16:creationId xmlns:a16="http://schemas.microsoft.com/office/drawing/2014/main" id="{0905396A-7572-ACCB-E036-868D62B71617}"/>
              </a:ext>
            </a:extLst>
          </p:cNvPr>
          <p:cNvSpPr/>
          <p:nvPr/>
        </p:nvSpPr>
        <p:spPr>
          <a:xfrm>
            <a:off x="353440" y="1353548"/>
            <a:ext cx="11374272" cy="1097832"/>
          </a:xfrm>
          <a:prstGeom prst="rect">
            <a:avLst/>
          </a:prstGeom>
          <a:noFill/>
          <a:ln w="349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6" name="Rettangolo 5">
            <a:extLst>
              <a:ext uri="{FF2B5EF4-FFF2-40B4-BE49-F238E27FC236}">
                <a16:creationId xmlns:a16="http://schemas.microsoft.com/office/drawing/2014/main" id="{392D73D5-D939-7A26-3AE6-E0446975B4CC}"/>
              </a:ext>
            </a:extLst>
          </p:cNvPr>
          <p:cNvSpPr/>
          <p:nvPr/>
        </p:nvSpPr>
        <p:spPr>
          <a:xfrm>
            <a:off x="353440" y="2513395"/>
            <a:ext cx="11374271" cy="1097832"/>
          </a:xfrm>
          <a:prstGeom prst="rect">
            <a:avLst/>
          </a:prstGeom>
          <a:noFill/>
          <a:ln w="3492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graphicFrame>
        <p:nvGraphicFramePr>
          <p:cNvPr id="15" name="Chart" descr="Insert some useful Alt Text describing the main insight(s) from this chart. If a small or simple set of data has been used, you can also add that as Alt Text.">
            <a:extLst>
              <a:ext uri="{FF2B5EF4-FFF2-40B4-BE49-F238E27FC236}">
                <a16:creationId xmlns:a16="http://schemas.microsoft.com/office/drawing/2014/main" id="{2B382189-9922-4078-5F3E-04D7FED2FD1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3308118"/>
              </p:ext>
            </p:extLst>
          </p:nvPr>
        </p:nvGraphicFramePr>
        <p:xfrm>
          <a:off x="4795286" y="4242103"/>
          <a:ext cx="9105646" cy="1708238"/>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3">
            <a:extLst>
              <a:ext uri="{FF2B5EF4-FFF2-40B4-BE49-F238E27FC236}">
                <a16:creationId xmlns:a16="http://schemas.microsoft.com/office/drawing/2014/main" id="{51A59B29-8756-36F6-AA77-F4B7F8332B8B}"/>
              </a:ext>
              <a:ext uri="{C183D7F6-B498-43B3-948B-1728B52AA6E4}">
                <adec:decorative xmlns:adec="http://schemas.microsoft.com/office/drawing/2017/decorative" val="1"/>
              </a:ext>
            </a:extLst>
          </p:cNvPr>
          <p:cNvSpPr txBox="1"/>
          <p:nvPr/>
        </p:nvSpPr>
        <p:spPr>
          <a:xfrm>
            <a:off x="6436242" y="3899673"/>
            <a:ext cx="5042283" cy="276999"/>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MOTIVAZIONI</a:t>
            </a:r>
            <a:endParaRPr kumimoji="0" lang="en-GB" i="0" u="none" strike="noStrike" kern="1200" cap="none" spc="0" normalizeH="0" baseline="0" noProof="0" dirty="0">
              <a:ln>
                <a:noFill/>
              </a:ln>
              <a:solidFill>
                <a:schemeClr val="bg1"/>
              </a:solidFill>
              <a:effectLst/>
              <a:uLnTx/>
              <a:uFillTx/>
            </a:endParaRPr>
          </a:p>
        </p:txBody>
      </p:sp>
      <p:sp>
        <p:nvSpPr>
          <p:cNvPr id="20" name="TextBox 3">
            <a:extLst>
              <a:ext uri="{FF2B5EF4-FFF2-40B4-BE49-F238E27FC236}">
                <a16:creationId xmlns:a16="http://schemas.microsoft.com/office/drawing/2014/main" id="{5AA50090-4808-83B0-6BA1-115143509FA3}"/>
              </a:ext>
              <a:ext uri="{C183D7F6-B498-43B3-948B-1728B52AA6E4}">
                <adec:decorative xmlns:adec="http://schemas.microsoft.com/office/drawing/2017/decorative" val="1"/>
              </a:ext>
            </a:extLst>
          </p:cNvPr>
          <p:cNvSpPr txBox="1"/>
          <p:nvPr/>
        </p:nvSpPr>
        <p:spPr>
          <a:xfrm>
            <a:off x="-138795" y="3922138"/>
            <a:ext cx="5042283" cy="276999"/>
          </a:xfrm>
          <a:prstGeom prst="rect">
            <a:avLst/>
          </a:prstGeom>
          <a:noFill/>
        </p:spPr>
        <p:txBody>
          <a:bodyPr wrap="square" lIns="0" tIns="0" rIns="0" bIns="0">
            <a:spAutoFit/>
          </a:bodyPr>
          <a:lstStyle/>
          <a:p>
            <a:pPr marL="0" marR="0" lvl="1" algn="ctr" defTabSz="914400" rtl="0" eaLnBrk="1" fontAlgn="auto" latinLnBrk="0" hangingPunct="1">
              <a:lnSpc>
                <a:spcPct val="100000"/>
              </a:lnSpc>
              <a:spcBef>
                <a:spcPts val="800"/>
              </a:spcBef>
              <a:spcAft>
                <a:spcPts val="800"/>
              </a:spcAft>
              <a:buClr>
                <a:schemeClr val="bg1"/>
              </a:buClr>
              <a:buSzPct val="80000"/>
              <a:tabLst/>
              <a:defRPr/>
            </a:pPr>
            <a:r>
              <a:rPr lang="en-GB" b="1" dirty="0">
                <a:solidFill>
                  <a:schemeClr val="bg1"/>
                </a:solidFill>
              </a:rPr>
              <a:t>CONTESTO</a:t>
            </a:r>
            <a:endParaRPr kumimoji="0" lang="en-GB" i="0" u="none" strike="noStrike" kern="1200" cap="none" spc="0" normalizeH="0" baseline="0" noProof="0" dirty="0">
              <a:ln>
                <a:noFill/>
              </a:ln>
              <a:solidFill>
                <a:schemeClr val="bg1"/>
              </a:solidFill>
              <a:effectLst/>
              <a:uLnTx/>
              <a:uFillTx/>
            </a:endParaRPr>
          </a:p>
        </p:txBody>
      </p:sp>
      <p:sp>
        <p:nvSpPr>
          <p:cNvPr id="12" name="Callout: freccia in giù 11">
            <a:extLst>
              <a:ext uri="{FF2B5EF4-FFF2-40B4-BE49-F238E27FC236}">
                <a16:creationId xmlns:a16="http://schemas.microsoft.com/office/drawing/2014/main" id="{040D3641-99B0-0759-1E94-3DAE7C31875F}"/>
              </a:ext>
            </a:extLst>
          </p:cNvPr>
          <p:cNvSpPr/>
          <p:nvPr/>
        </p:nvSpPr>
        <p:spPr>
          <a:xfrm>
            <a:off x="488836" y="3067133"/>
            <a:ext cx="4626089" cy="807812"/>
          </a:xfrm>
          <a:prstGeom prst="downArrowCallout">
            <a:avLst>
              <a:gd name="adj1" fmla="val 17674"/>
              <a:gd name="adj2" fmla="val 25000"/>
              <a:gd name="adj3" fmla="val 25000"/>
              <a:gd name="adj4" fmla="val 58872"/>
            </a:avLst>
          </a:prstGeom>
          <a:noFill/>
          <a:ln w="349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it-IT" sz="1200" dirty="0">
              <a:solidFill>
                <a:schemeClr val="tx1"/>
              </a:solidFill>
            </a:endParaRPr>
          </a:p>
        </p:txBody>
      </p:sp>
      <p:sp>
        <p:nvSpPr>
          <p:cNvPr id="2" name="CasellaDiTesto 1">
            <a:extLst>
              <a:ext uri="{FF2B5EF4-FFF2-40B4-BE49-F238E27FC236}">
                <a16:creationId xmlns:a16="http://schemas.microsoft.com/office/drawing/2014/main" id="{EAC14707-2890-8626-336B-3CF70D2395BE}"/>
              </a:ext>
            </a:extLst>
          </p:cNvPr>
          <p:cNvSpPr txBox="1"/>
          <p:nvPr/>
        </p:nvSpPr>
        <p:spPr>
          <a:xfrm>
            <a:off x="9505950" y="5892327"/>
            <a:ext cx="444032" cy="142540"/>
          </a:xfrm>
          <a:prstGeom prst="rect">
            <a:avLst/>
          </a:prstGeom>
          <a:noFill/>
        </p:spPr>
        <p:txBody>
          <a:bodyPr wrap="none" lIns="0" tIns="0" rIns="0" bIns="0" rtlCol="0">
            <a:spAutoFit/>
          </a:bodyPr>
          <a:lstStyle/>
          <a:p>
            <a:pPr algn="l">
              <a:lnSpc>
                <a:spcPct val="115000"/>
              </a:lnSpc>
              <a:spcBef>
                <a:spcPts val="400"/>
              </a:spcBef>
              <a:spcAft>
                <a:spcPts val="400"/>
              </a:spcAft>
              <a:buSzPct val="100000"/>
            </a:pPr>
            <a:r>
              <a:rPr lang="it-IT" sz="900" i="1" dirty="0">
                <a:solidFill>
                  <a:schemeClr val="bg1"/>
                </a:solidFill>
              </a:rPr>
              <a:t>Altro 11%</a:t>
            </a:r>
          </a:p>
        </p:txBody>
      </p:sp>
    </p:spTree>
    <p:extLst>
      <p:ext uri="{BB962C8B-B14F-4D97-AF65-F5344CB8AC3E}">
        <p14:creationId xmlns:p14="http://schemas.microsoft.com/office/powerpoint/2010/main" val="104715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D901F-DF4C-F3DF-8207-9A3996FD4656}"/>
            </a:ext>
          </a:extLst>
        </p:cNvPr>
        <p:cNvGrpSpPr/>
        <p:nvPr/>
      </p:nvGrpSpPr>
      <p:grpSpPr>
        <a:xfrm>
          <a:off x="0" y="0"/>
          <a:ext cx="0" cy="0"/>
          <a:chOff x="0" y="0"/>
          <a:chExt cx="0" cy="0"/>
        </a:xfrm>
      </p:grpSpPr>
      <p:pic>
        <p:nvPicPr>
          <p:cNvPr id="7" name="Picture Placeholder" descr="Viaggio in solitaria">
            <a:extLst>
              <a:ext uri="{FF2B5EF4-FFF2-40B4-BE49-F238E27FC236}">
                <a16:creationId xmlns:a16="http://schemas.microsoft.com/office/drawing/2014/main" id="{7A50838E-CDD8-133D-E9A2-EB615D30A444}"/>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a:stretch/>
        </p:blipFill>
        <p:spPr>
          <a:xfrm>
            <a:off x="0" y="0"/>
            <a:ext cx="12192000" cy="6858000"/>
          </a:xfrm>
        </p:spPr>
      </p:pic>
      <p:sp>
        <p:nvSpPr>
          <p:cNvPr id="4" name="Gradient">
            <a:extLst>
              <a:ext uri="{FF2B5EF4-FFF2-40B4-BE49-F238E27FC236}">
                <a16:creationId xmlns:a16="http://schemas.microsoft.com/office/drawing/2014/main" id="{20D0C554-C2B4-D448-A61B-E9889CE9FC3F}"/>
              </a:ext>
              <a:ext uri="{C183D7F6-B498-43B3-948B-1728B52AA6E4}">
                <adec:decorative xmlns:adec="http://schemas.microsoft.com/office/drawing/2017/decorative" val="1"/>
              </a:ext>
            </a:extLst>
          </p:cNvPr>
          <p:cNvSpPr/>
          <p:nvPr/>
        </p:nvSpPr>
        <p:spPr bwMode="hidden">
          <a:xfrm flipV="1">
            <a:off x="1" y="1"/>
            <a:ext cx="12192000" cy="6858000"/>
          </a:xfrm>
          <a:prstGeom prst="snip1Rect">
            <a:avLst>
              <a:gd name="adj" fmla="val 40794"/>
            </a:avLst>
          </a:prstGeom>
          <a:gradFill flip="none" rotWithShape="0">
            <a:gsLst>
              <a:gs pos="0">
                <a:schemeClr val="tx1"/>
              </a:gs>
              <a:gs pos="40000">
                <a:schemeClr val="tx1">
                  <a:alpha val="25000"/>
                </a:schemeClr>
              </a:gs>
              <a:gs pos="80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a:extLst>
              <a:ext uri="{FF2B5EF4-FFF2-40B4-BE49-F238E27FC236}">
                <a16:creationId xmlns:a16="http://schemas.microsoft.com/office/drawing/2014/main" id="{D406EC2D-7030-489A-F232-39F9FEBF18E1}"/>
              </a:ext>
            </a:extLst>
          </p:cNvPr>
          <p:cNvSpPr>
            <a:spLocks noGrp="1"/>
          </p:cNvSpPr>
          <p:nvPr>
            <p:ph type="title"/>
          </p:nvPr>
        </p:nvSpPr>
        <p:spPr>
          <a:xfrm>
            <a:off x="431999" y="1350000"/>
            <a:ext cx="7616625" cy="715669"/>
          </a:xfrm>
        </p:spPr>
        <p:txBody>
          <a:bodyPr/>
          <a:lstStyle/>
          <a:p>
            <a:r>
              <a:rPr lang="it-IT" noProof="0" dirty="0"/>
              <a:t>BENESSERE PSICOLOGICO E SOCIALE</a:t>
            </a:r>
          </a:p>
        </p:txBody>
      </p:sp>
      <p:sp>
        <p:nvSpPr>
          <p:cNvPr id="3" name="Parallelogram">
            <a:extLst>
              <a:ext uri="{FF2B5EF4-FFF2-40B4-BE49-F238E27FC236}">
                <a16:creationId xmlns:a16="http://schemas.microsoft.com/office/drawing/2014/main" id="{5874FFC1-B650-4382-69F8-E20185C0E707}"/>
              </a:ext>
              <a:ext uri="{C183D7F6-B498-43B3-948B-1728B52AA6E4}">
                <adec:decorative xmlns:adec="http://schemas.microsoft.com/office/drawing/2017/decorative" val="1"/>
              </a:ext>
            </a:extLst>
          </p:cNvPr>
          <p:cNvSpPr/>
          <p:nvPr/>
        </p:nvSpPr>
        <p:spPr>
          <a:xfrm flipH="1" flipV="1">
            <a:off x="9609093" y="3308328"/>
            <a:ext cx="2582907" cy="2582906"/>
          </a:xfrm>
          <a:custGeom>
            <a:avLst/>
            <a:gdLst>
              <a:gd name="connsiteX0" fmla="*/ 1310277 w 2582907"/>
              <a:gd name="connsiteY0" fmla="*/ 0 h 2582906"/>
              <a:gd name="connsiteX1" fmla="*/ 2582907 w 2582907"/>
              <a:gd name="connsiteY1" fmla="*/ 0 h 2582906"/>
              <a:gd name="connsiteX2" fmla="*/ 0 w 2582907"/>
              <a:gd name="connsiteY2" fmla="*/ 2582906 h 2582906"/>
              <a:gd name="connsiteX3" fmla="*/ 0 w 2582907"/>
              <a:gd name="connsiteY3" fmla="*/ 1310276 h 2582906"/>
              <a:gd name="connsiteX4" fmla="*/ 1310277 w 2582907"/>
              <a:gd name="connsiteY4" fmla="*/ 0 h 25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07" h="2582906">
                <a:moveTo>
                  <a:pt x="1310277" y="0"/>
                </a:moveTo>
                <a:lnTo>
                  <a:pt x="2582907" y="0"/>
                </a:lnTo>
                <a:lnTo>
                  <a:pt x="0" y="2582906"/>
                </a:lnTo>
                <a:lnTo>
                  <a:pt x="0" y="1310276"/>
                </a:lnTo>
                <a:lnTo>
                  <a:pt x="131027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err="1">
              <a:ln>
                <a:noFill/>
              </a:ln>
              <a:solidFill>
                <a:srgbClr val="000000"/>
              </a:solidFill>
              <a:effectLst/>
              <a:uLnTx/>
              <a:uFillTx/>
              <a:ea typeface="+mn-ea"/>
              <a:cs typeface="+mn-cs"/>
            </a:endParaRPr>
          </a:p>
        </p:txBody>
      </p:sp>
      <p:sp>
        <p:nvSpPr>
          <p:cNvPr id="2" name="Slide Number">
            <a:extLst>
              <a:ext uri="{FF2B5EF4-FFF2-40B4-BE49-F238E27FC236}">
                <a16:creationId xmlns:a16="http://schemas.microsoft.com/office/drawing/2014/main" id="{51D5D1AA-2E31-47BB-CB56-7EC587B2B9B6}"/>
              </a:ext>
              <a:ext uri="{C183D7F6-B498-43B3-948B-1728B52AA6E4}">
                <adec:decorative xmlns:adec="http://schemas.microsoft.com/office/drawing/2017/decorative" val="1"/>
              </a:ext>
            </a:extLst>
          </p:cNvPr>
          <p:cNvSpPr txBox="1"/>
          <p:nvPr/>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6</a:t>
            </a:fld>
            <a:endParaRPr lang="en-GB" sz="900" dirty="0"/>
          </a:p>
        </p:txBody>
      </p:sp>
      <p:pic>
        <p:nvPicPr>
          <p:cNvPr id="20" name="Ipsos Logo">
            <a:extLst>
              <a:ext uri="{FF2B5EF4-FFF2-40B4-BE49-F238E27FC236}">
                <a16:creationId xmlns:a16="http://schemas.microsoft.com/office/drawing/2014/main" id="{916C2BA5-0ECA-38CB-1A67-2DD973FFF08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
        <p:nvSpPr>
          <p:cNvPr id="5" name="object 9">
            <a:extLst>
              <a:ext uri="{FF2B5EF4-FFF2-40B4-BE49-F238E27FC236}">
                <a16:creationId xmlns:a16="http://schemas.microsoft.com/office/drawing/2014/main" id="{8CFF21CC-A7FC-7DF3-983B-F5EEFF9210D4}"/>
              </a:ext>
            </a:extLst>
          </p:cNvPr>
          <p:cNvSpPr txBox="1"/>
          <p:nvPr/>
        </p:nvSpPr>
        <p:spPr>
          <a:xfrm>
            <a:off x="428345" y="6484111"/>
            <a:ext cx="2772055" cy="135935"/>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FFFFFF"/>
                </a:solidFill>
                <a:latin typeface="Tahoma"/>
                <a:cs typeface="Tahoma"/>
              </a:rPr>
              <a:t>©</a:t>
            </a:r>
            <a:r>
              <a:rPr sz="800" spc="-65" dirty="0">
                <a:solidFill>
                  <a:srgbClr val="FFFFFF"/>
                </a:solidFill>
                <a:latin typeface="Tahoma"/>
                <a:cs typeface="Tahoma"/>
              </a:rPr>
              <a:t> </a:t>
            </a:r>
            <a:r>
              <a:rPr sz="800" spc="-20" dirty="0">
                <a:solidFill>
                  <a:srgbClr val="FFFFFF"/>
                </a:solidFill>
                <a:latin typeface="Tahoma"/>
                <a:cs typeface="Tahoma"/>
              </a:rPr>
              <a:t>Ipsos</a:t>
            </a:r>
            <a:r>
              <a:rPr sz="800" spc="-65" dirty="0">
                <a:solidFill>
                  <a:srgbClr val="FFFFFF"/>
                </a:solidFill>
                <a:latin typeface="Tahoma"/>
                <a:cs typeface="Tahoma"/>
              </a:rPr>
              <a:t> </a:t>
            </a:r>
            <a:r>
              <a:rPr sz="800" spc="-175" dirty="0">
                <a:solidFill>
                  <a:srgbClr val="FFFFFF"/>
                </a:solidFill>
                <a:latin typeface="Tahoma"/>
                <a:cs typeface="Tahoma"/>
              </a:rPr>
              <a:t>|</a:t>
            </a:r>
            <a:r>
              <a:rPr sz="800" spc="-55" dirty="0">
                <a:solidFill>
                  <a:srgbClr val="FFFFFF"/>
                </a:solidFill>
                <a:latin typeface="Tahoma"/>
                <a:cs typeface="Tahoma"/>
              </a:rPr>
              <a:t> </a:t>
            </a:r>
            <a:r>
              <a:rPr lang="it-IT" sz="800" dirty="0">
                <a:solidFill>
                  <a:srgbClr val="FFFFFF"/>
                </a:solidFill>
                <a:latin typeface="Tahoma"/>
                <a:cs typeface="Tahoma"/>
              </a:rPr>
              <a:t>La parola ai giovani: la ricerca Ipsos</a:t>
            </a:r>
          </a:p>
        </p:txBody>
      </p:sp>
    </p:spTree>
    <p:extLst>
      <p:ext uri="{BB962C8B-B14F-4D97-AF65-F5344CB8AC3E}">
        <p14:creationId xmlns:p14="http://schemas.microsoft.com/office/powerpoint/2010/main" val="178527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361FA-21B8-F3B4-5C02-274B5EF7506B}"/>
            </a:ext>
          </a:extLst>
        </p:cNvPr>
        <p:cNvGrpSpPr/>
        <p:nvPr/>
      </p:nvGrpSpPr>
      <p:grpSpPr>
        <a:xfrm>
          <a:off x="0" y="0"/>
          <a:ext cx="0" cy="0"/>
          <a:chOff x="0" y="0"/>
          <a:chExt cx="0" cy="0"/>
        </a:xfrm>
      </p:grpSpPr>
      <p:grpSp>
        <p:nvGrpSpPr>
          <p:cNvPr id="14" name="Gruppo 13">
            <a:extLst>
              <a:ext uri="{FF2B5EF4-FFF2-40B4-BE49-F238E27FC236}">
                <a16:creationId xmlns:a16="http://schemas.microsoft.com/office/drawing/2014/main" id="{56216C61-8A7A-17A4-C3FB-80FCD807E299}"/>
              </a:ext>
            </a:extLst>
          </p:cNvPr>
          <p:cNvGrpSpPr/>
          <p:nvPr/>
        </p:nvGrpSpPr>
        <p:grpSpPr>
          <a:xfrm>
            <a:off x="3330477" y="1424247"/>
            <a:ext cx="8287970" cy="751968"/>
            <a:chOff x="3330475" y="4979406"/>
            <a:chExt cx="8017235" cy="751968"/>
          </a:xfrm>
        </p:grpSpPr>
        <p:sp>
          <p:nvSpPr>
            <p:cNvPr id="10" name="Rettangolo 9">
              <a:extLst>
                <a:ext uri="{FF2B5EF4-FFF2-40B4-BE49-F238E27FC236}">
                  <a16:creationId xmlns:a16="http://schemas.microsoft.com/office/drawing/2014/main" id="{C697CF54-382A-F0EB-3AE1-705FD29EF8C2}"/>
                </a:ext>
              </a:extLst>
            </p:cNvPr>
            <p:cNvSpPr/>
            <p:nvPr/>
          </p:nvSpPr>
          <p:spPr>
            <a:xfrm>
              <a:off x="3330475" y="4979406"/>
              <a:ext cx="8017235" cy="751968"/>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5000"/>
                </a:lnSpc>
                <a:spcBef>
                  <a:spcPts val="400"/>
                </a:spcBef>
                <a:spcAft>
                  <a:spcPts val="400"/>
                </a:spcAft>
              </a:pPr>
              <a:endParaRPr lang="it-IT" sz="1200" dirty="0">
                <a:solidFill>
                  <a:schemeClr val="tx1"/>
                </a:solidFill>
              </a:endParaRPr>
            </a:p>
          </p:txBody>
        </p:sp>
        <p:sp>
          <p:nvSpPr>
            <p:cNvPr id="12" name="CasellaDiTesto 11">
              <a:extLst>
                <a:ext uri="{FF2B5EF4-FFF2-40B4-BE49-F238E27FC236}">
                  <a16:creationId xmlns:a16="http://schemas.microsoft.com/office/drawing/2014/main" id="{C5046160-9D15-4B82-2710-2D835DA3A5F2}"/>
                </a:ext>
              </a:extLst>
            </p:cNvPr>
            <p:cNvSpPr txBox="1"/>
            <p:nvPr/>
          </p:nvSpPr>
          <p:spPr>
            <a:xfrm>
              <a:off x="3432896" y="5235725"/>
              <a:ext cx="4858062" cy="205890"/>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300" dirty="0"/>
                <a:t>Valore medio «</a:t>
              </a:r>
              <a:r>
                <a:rPr lang="it-IT" sz="1300" b="1" dirty="0"/>
                <a:t>Crescita personale, apprendimento, creatività</a:t>
              </a:r>
              <a:r>
                <a:rPr lang="it-IT" sz="1300" dirty="0"/>
                <a:t>»</a:t>
              </a:r>
            </a:p>
          </p:txBody>
        </p:sp>
      </p:grpSp>
      <p:graphicFrame>
        <p:nvGraphicFramePr>
          <p:cNvPr id="27" name="Avg. Guess and Actual Table">
            <a:extLst>
              <a:ext uri="{FF2B5EF4-FFF2-40B4-BE49-F238E27FC236}">
                <a16:creationId xmlns:a16="http://schemas.microsoft.com/office/drawing/2014/main" id="{4C98E049-61CC-0DFD-A00A-C78DAFA8AD8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44393439"/>
              </p:ext>
            </p:extLst>
          </p:nvPr>
        </p:nvGraphicFramePr>
        <p:xfrm>
          <a:off x="8161022" y="1433190"/>
          <a:ext cx="3472175" cy="743025"/>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1244264735"/>
                    </a:ext>
                  </a:extLst>
                </a:gridCol>
                <a:gridCol w="496025">
                  <a:extLst>
                    <a:ext uri="{9D8B030D-6E8A-4147-A177-3AD203B41FA5}">
                      <a16:colId xmlns:a16="http://schemas.microsoft.com/office/drawing/2014/main" val="3715458821"/>
                    </a:ext>
                  </a:extLst>
                </a:gridCol>
                <a:gridCol w="496025">
                  <a:extLst>
                    <a:ext uri="{9D8B030D-6E8A-4147-A177-3AD203B41FA5}">
                      <a16:colId xmlns:a16="http://schemas.microsoft.com/office/drawing/2014/main" val="3165265498"/>
                    </a:ext>
                  </a:extLst>
                </a:gridCol>
                <a:gridCol w="496025">
                  <a:extLst>
                    <a:ext uri="{9D8B030D-6E8A-4147-A177-3AD203B41FA5}">
                      <a16:colId xmlns:a16="http://schemas.microsoft.com/office/drawing/2014/main" val="314451828"/>
                    </a:ext>
                  </a:extLst>
                </a:gridCol>
                <a:gridCol w="496025">
                  <a:extLst>
                    <a:ext uri="{9D8B030D-6E8A-4147-A177-3AD203B41FA5}">
                      <a16:colId xmlns:a16="http://schemas.microsoft.com/office/drawing/2014/main" val="1540390029"/>
                    </a:ext>
                  </a:extLst>
                </a:gridCol>
                <a:gridCol w="496025">
                  <a:extLst>
                    <a:ext uri="{9D8B030D-6E8A-4147-A177-3AD203B41FA5}">
                      <a16:colId xmlns:a16="http://schemas.microsoft.com/office/drawing/2014/main" val="338677476"/>
                    </a:ext>
                  </a:extLst>
                </a:gridCol>
                <a:gridCol w="496025">
                  <a:extLst>
                    <a:ext uri="{9D8B030D-6E8A-4147-A177-3AD203B41FA5}">
                      <a16:colId xmlns:a16="http://schemas.microsoft.com/office/drawing/2014/main" val="1334661494"/>
                    </a:ext>
                  </a:extLst>
                </a:gridCol>
              </a:tblGrid>
              <a:tr h="743025">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000000"/>
                          </a:solidFill>
                          <a:effectLst/>
                          <a:latin typeface="+mn-lt"/>
                          <a:ea typeface="+mn-ea"/>
                          <a:cs typeface="+mn-cs"/>
                        </a:rPr>
                        <a:t>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72638"/>
                  </a:ext>
                </a:extLst>
              </a:tr>
            </a:tbl>
          </a:graphicData>
        </a:graphic>
      </p:graphicFrame>
      <p:graphicFrame>
        <p:nvGraphicFramePr>
          <p:cNvPr id="32" name="Tabella 31">
            <a:extLst>
              <a:ext uri="{FF2B5EF4-FFF2-40B4-BE49-F238E27FC236}">
                <a16:creationId xmlns:a16="http://schemas.microsoft.com/office/drawing/2014/main" id="{1E3DBEBD-B69B-5731-7848-63864B27819B}"/>
              </a:ext>
            </a:extLst>
          </p:cNvPr>
          <p:cNvGraphicFramePr>
            <a:graphicFrameLocks noGrp="1"/>
          </p:cNvGraphicFramePr>
          <p:nvPr>
            <p:extLst>
              <p:ext uri="{D42A27DB-BD31-4B8C-83A1-F6EECF244321}">
                <p14:modId xmlns:p14="http://schemas.microsoft.com/office/powerpoint/2010/main" val="3526353398"/>
              </p:ext>
            </p:extLst>
          </p:nvPr>
        </p:nvGraphicFramePr>
        <p:xfrm>
          <a:off x="8161022" y="878492"/>
          <a:ext cx="3472176" cy="417830"/>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390004477"/>
                    </a:ext>
                  </a:extLst>
                </a:gridCol>
                <a:gridCol w="496025">
                  <a:extLst>
                    <a:ext uri="{9D8B030D-6E8A-4147-A177-3AD203B41FA5}">
                      <a16:colId xmlns:a16="http://schemas.microsoft.com/office/drawing/2014/main" val="455066333"/>
                    </a:ext>
                  </a:extLst>
                </a:gridCol>
                <a:gridCol w="496025">
                  <a:extLst>
                    <a:ext uri="{9D8B030D-6E8A-4147-A177-3AD203B41FA5}">
                      <a16:colId xmlns:a16="http://schemas.microsoft.com/office/drawing/2014/main" val="211559241"/>
                    </a:ext>
                  </a:extLst>
                </a:gridCol>
                <a:gridCol w="496025">
                  <a:extLst>
                    <a:ext uri="{9D8B030D-6E8A-4147-A177-3AD203B41FA5}">
                      <a16:colId xmlns:a16="http://schemas.microsoft.com/office/drawing/2014/main" val="1912150477"/>
                    </a:ext>
                  </a:extLst>
                </a:gridCol>
                <a:gridCol w="496026">
                  <a:extLst>
                    <a:ext uri="{9D8B030D-6E8A-4147-A177-3AD203B41FA5}">
                      <a16:colId xmlns:a16="http://schemas.microsoft.com/office/drawing/2014/main" val="623817358"/>
                    </a:ext>
                  </a:extLst>
                </a:gridCol>
                <a:gridCol w="496025">
                  <a:extLst>
                    <a:ext uri="{9D8B030D-6E8A-4147-A177-3AD203B41FA5}">
                      <a16:colId xmlns:a16="http://schemas.microsoft.com/office/drawing/2014/main" val="809727684"/>
                    </a:ext>
                  </a:extLst>
                </a:gridCol>
                <a:gridCol w="496025">
                  <a:extLst>
                    <a:ext uri="{9D8B030D-6E8A-4147-A177-3AD203B41FA5}">
                      <a16:colId xmlns:a16="http://schemas.microsoft.com/office/drawing/2014/main" val="632638799"/>
                    </a:ext>
                  </a:extLst>
                </a:gridCol>
              </a:tblGrid>
              <a:tr h="334407">
                <a:tc>
                  <a:txBody>
                    <a:bodyPr/>
                    <a:lstStyle/>
                    <a:p>
                      <a:pPr marL="0" algn="ctr" defTabSz="914400" rtl="0" eaLnBrk="1" fontAlgn="ctr" latinLnBrk="0" hangingPunct="1"/>
                      <a:r>
                        <a:rPr lang="it-IT" sz="1050" b="1" i="0" u="none" strike="noStrike" kern="1200" dirty="0">
                          <a:solidFill>
                            <a:srgbClr val="000000"/>
                          </a:solidFill>
                          <a:effectLst/>
                          <a:latin typeface="+mn-lt"/>
                          <a:ea typeface="+mn-ea"/>
                          <a:cs typeface="+mn-cs"/>
                        </a:rPr>
                        <a:t>Tot.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900" b="1" i="0" u="none" strike="noStrike" kern="1200" dirty="0">
                          <a:solidFill>
                            <a:srgbClr val="000000"/>
                          </a:solidFill>
                          <a:effectLst/>
                          <a:latin typeface="+mn-lt"/>
                          <a:ea typeface="+mn-ea"/>
                          <a:cs typeface="+mn-cs"/>
                        </a:rPr>
                        <a:t>Lavora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900" b="1" i="0" u="none" strike="noStrike" kern="1200" dirty="0">
                          <a:solidFill>
                            <a:srgbClr val="000000"/>
                          </a:solidFill>
                          <a:effectLst/>
                          <a:latin typeface="+mn-lt"/>
                          <a:ea typeface="+mn-ea"/>
                          <a:cs typeface="+mn-cs"/>
                        </a:rPr>
                        <a:t>Lavora e studia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900" b="1" i="0" u="none" strike="noStrike" kern="1200" dirty="0">
                          <a:solidFill>
                            <a:srgbClr val="000000"/>
                          </a:solidFill>
                          <a:effectLst/>
                          <a:latin typeface="+mn-lt"/>
                          <a:ea typeface="+mn-ea"/>
                          <a:cs typeface="+mn-cs"/>
                        </a:rPr>
                        <a:t>Studia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900" b="1" i="0" u="none" strike="noStrike" kern="1200" dirty="0">
                          <a:solidFill>
                            <a:srgbClr val="000000"/>
                          </a:solidFill>
                          <a:effectLst/>
                          <a:latin typeface="+mn-lt"/>
                          <a:ea typeface="+mn-ea"/>
                          <a:cs typeface="+mn-cs"/>
                        </a:rPr>
                        <a:t>Non studia/ lavora</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sp>
        <p:nvSpPr>
          <p:cNvPr id="11" name="Background Box">
            <a:extLst>
              <a:ext uri="{FF2B5EF4-FFF2-40B4-BE49-F238E27FC236}">
                <a16:creationId xmlns:a16="http://schemas.microsoft.com/office/drawing/2014/main" id="{49F447A4-6D45-CC66-E37E-8D124C3A6A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4" name="Title">
            <a:extLst>
              <a:ext uri="{FF2B5EF4-FFF2-40B4-BE49-F238E27FC236}">
                <a16:creationId xmlns:a16="http://schemas.microsoft.com/office/drawing/2014/main" id="{94F86D91-B335-D537-13DA-701A8EA5E793}"/>
              </a:ext>
            </a:extLst>
          </p:cNvPr>
          <p:cNvSpPr>
            <a:spLocks noGrp="1"/>
          </p:cNvSpPr>
          <p:nvPr>
            <p:ph type="title"/>
          </p:nvPr>
        </p:nvSpPr>
        <p:spPr>
          <a:xfrm>
            <a:off x="558800" y="207972"/>
            <a:ext cx="2451100" cy="715963"/>
          </a:xfrm>
        </p:spPr>
        <p:txBody>
          <a:bodyPr/>
          <a:lstStyle/>
          <a:p>
            <a:r>
              <a:rPr lang="it-IT" sz="2400" dirty="0"/>
              <a:t>Autovalutazione</a:t>
            </a:r>
            <a:endParaRPr lang="it-IT" sz="2000" dirty="0"/>
          </a:p>
        </p:txBody>
      </p:sp>
      <p:graphicFrame>
        <p:nvGraphicFramePr>
          <p:cNvPr id="7" name="Coutry Names Guidelines">
            <a:extLst>
              <a:ext uri="{FF2B5EF4-FFF2-40B4-BE49-F238E27FC236}">
                <a16:creationId xmlns:a16="http://schemas.microsoft.com/office/drawing/2014/main" id="{86A49C21-6FD3-1AFE-ABE1-DE5B5E5DE5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2278575"/>
              </p:ext>
            </p:extLst>
          </p:nvPr>
        </p:nvGraphicFramePr>
        <p:xfrm>
          <a:off x="3201338" y="2208516"/>
          <a:ext cx="8568000" cy="262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6" name="Avg. Guess and Actual Underline">
            <a:extLst>
              <a:ext uri="{FF2B5EF4-FFF2-40B4-BE49-F238E27FC236}">
                <a16:creationId xmlns:a16="http://schemas.microsoft.com/office/drawing/2014/main" id="{89F1AD4F-56EB-203F-1850-C064BFA262D9}"/>
              </a:ext>
              <a:ext uri="{C183D7F6-B498-43B3-948B-1728B52AA6E4}">
                <adec:decorative xmlns:adec="http://schemas.microsoft.com/office/drawing/2017/decorative" val="1"/>
              </a:ext>
            </a:extLst>
          </p:cNvPr>
          <p:cNvCxnSpPr>
            <a:cxnSpLocks/>
          </p:cNvCxnSpPr>
          <p:nvPr/>
        </p:nvCxnSpPr>
        <p:spPr>
          <a:xfrm>
            <a:off x="5694630" y="782431"/>
            <a:ext cx="5975287" cy="3776"/>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4" name="Avg. Guess Header">
            <a:extLst>
              <a:ext uri="{FF2B5EF4-FFF2-40B4-BE49-F238E27FC236}">
                <a16:creationId xmlns:a16="http://schemas.microsoft.com/office/drawing/2014/main" id="{760AD150-890A-4BB2-DE19-0D236D49D0BC}"/>
              </a:ext>
              <a:ext uri="{C183D7F6-B498-43B3-948B-1728B52AA6E4}">
                <adec:decorative xmlns:adec="http://schemas.microsoft.com/office/drawing/2017/decorative" val="1"/>
              </a:ext>
            </a:extLst>
          </p:cNvPr>
          <p:cNvSpPr txBox="1"/>
          <p:nvPr/>
        </p:nvSpPr>
        <p:spPr>
          <a:xfrm>
            <a:off x="8580553" y="473621"/>
            <a:ext cx="2452525" cy="184666"/>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200" b="1" i="0" u="none" strike="noStrike" kern="0" cap="none" spc="0" normalizeH="0" baseline="0" noProof="0" dirty="0">
                <a:ln>
                  <a:noFill/>
                </a:ln>
                <a:solidFill>
                  <a:srgbClr val="1DAFAD"/>
                </a:solidFill>
                <a:effectLst/>
                <a:uLnTx/>
                <a:uFillTx/>
                <a:latin typeface="Barlow"/>
                <a:ea typeface="+mn-ea"/>
                <a:cs typeface="+mn-cs"/>
              </a:rPr>
              <a:t>Media (1-10)</a:t>
            </a:r>
          </a:p>
        </p:txBody>
      </p:sp>
      <p:sp>
        <p:nvSpPr>
          <p:cNvPr id="13" name="Base &amp; Source">
            <a:extLst>
              <a:ext uri="{FF2B5EF4-FFF2-40B4-BE49-F238E27FC236}">
                <a16:creationId xmlns:a16="http://schemas.microsoft.com/office/drawing/2014/main" id="{E7BC0A34-20BE-C364-91D6-0C7DAE483617}"/>
              </a:ext>
              <a:ext uri="{C183D7F6-B498-43B3-948B-1728B52AA6E4}">
                <adec:decorative xmlns:adec="http://schemas.microsoft.com/office/drawing/2017/decorative" val="0"/>
              </a:ext>
            </a:extLst>
          </p:cNvPr>
          <p:cNvSpPr txBox="1">
            <a:spLocks/>
          </p:cNvSpPr>
          <p:nvPr/>
        </p:nvSpPr>
        <p:spPr>
          <a:xfrm>
            <a:off x="558800" y="5238932"/>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Quanto credi di possedere le seguenti </a:t>
            </a:r>
            <a:r>
              <a:rPr lang="it-IT" i="0" dirty="0">
                <a:solidFill>
                  <a:prstClr val="white"/>
                </a:solidFill>
                <a:latin typeface="Barlow"/>
              </a:rPr>
              <a:t>caratteristiche? Rispondi su una scala da 1 ”per niente” a 10”moltissimo”.</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medi</a:t>
            </a:r>
          </a:p>
        </p:txBody>
      </p:sp>
      <p:graphicFrame>
        <p:nvGraphicFramePr>
          <p:cNvPr id="16" name="Tabella 15">
            <a:extLst>
              <a:ext uri="{FF2B5EF4-FFF2-40B4-BE49-F238E27FC236}">
                <a16:creationId xmlns:a16="http://schemas.microsoft.com/office/drawing/2014/main" id="{64ACFF9E-8B9A-1750-8CD1-8DCC84E9801E}"/>
              </a:ext>
            </a:extLst>
          </p:cNvPr>
          <p:cNvGraphicFramePr>
            <a:graphicFrameLocks noGrp="1"/>
          </p:cNvGraphicFramePr>
          <p:nvPr/>
        </p:nvGraphicFramePr>
        <p:xfrm>
          <a:off x="5291512" y="415367"/>
          <a:ext cx="3121510" cy="370840"/>
        </p:xfrm>
        <a:graphic>
          <a:graphicData uri="http://schemas.openxmlformats.org/drawingml/2006/table">
            <a:tbl>
              <a:tblPr firstRow="1" bandRow="1">
                <a:tableStyleId>{2D5ABB26-0587-4C30-8999-92F81FD0307C}</a:tableStyleId>
              </a:tblPr>
              <a:tblGrid>
                <a:gridCol w="3121510">
                  <a:extLst>
                    <a:ext uri="{9D8B030D-6E8A-4147-A177-3AD203B41FA5}">
                      <a16:colId xmlns:a16="http://schemas.microsoft.com/office/drawing/2014/main" val="1682226591"/>
                    </a:ext>
                  </a:extLst>
                </a:gridCol>
              </a:tblGrid>
              <a:tr h="370840">
                <a:tc>
                  <a:txBody>
                    <a:bodyPr/>
                    <a:lstStyle/>
                    <a:p>
                      <a:pPr algn="ctr"/>
                      <a:r>
                        <a:rPr lang="it-IT" sz="1200" b="1" dirty="0">
                          <a:solidFill>
                            <a:schemeClr val="accent5">
                              <a:lumMod val="75000"/>
                            </a:schemeClr>
                          </a:solidFill>
                        </a:rPr>
                        <a:t>1 «Per niente» </a:t>
                      </a:r>
                      <a:r>
                        <a:rPr lang="it-IT" sz="1200" b="1" dirty="0">
                          <a:solidFill>
                            <a:schemeClr val="bg1">
                              <a:lumMod val="65000"/>
                            </a:schemeClr>
                          </a:solidFill>
                        </a:rPr>
                        <a:t>–</a:t>
                      </a:r>
                      <a:r>
                        <a:rPr lang="it-IT" sz="1200" b="1" dirty="0">
                          <a:solidFill>
                            <a:schemeClr val="tx2"/>
                          </a:solidFill>
                        </a:rPr>
                        <a:t> 10 «Moltissimo»</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pic>
        <p:nvPicPr>
          <p:cNvPr id="3" name="Elemento grafico 2" descr="Maschio contorno">
            <a:extLst>
              <a:ext uri="{FF2B5EF4-FFF2-40B4-BE49-F238E27FC236}">
                <a16:creationId xmlns:a16="http://schemas.microsoft.com/office/drawing/2014/main" id="{2D1CE4CD-6420-E5E4-F9E2-DCB4FAFDF9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7303" y="822486"/>
            <a:ext cx="457200" cy="457200"/>
          </a:xfrm>
          <a:prstGeom prst="rect">
            <a:avLst/>
          </a:prstGeom>
        </p:spPr>
      </p:pic>
      <p:pic>
        <p:nvPicPr>
          <p:cNvPr id="5" name="Elemento grafico 4" descr="Femmina contorno">
            <a:extLst>
              <a:ext uri="{FF2B5EF4-FFF2-40B4-BE49-F238E27FC236}">
                <a16:creationId xmlns:a16="http://schemas.microsoft.com/office/drawing/2014/main" id="{837F4DE3-F77D-AEBB-0FC7-0813D71014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8847" y="831429"/>
            <a:ext cx="457200" cy="457200"/>
          </a:xfrm>
          <a:prstGeom prst="rect">
            <a:avLst/>
          </a:prstGeom>
        </p:spPr>
      </p:pic>
      <p:grpSp>
        <p:nvGrpSpPr>
          <p:cNvPr id="6" name="Gruppo 5">
            <a:extLst>
              <a:ext uri="{FF2B5EF4-FFF2-40B4-BE49-F238E27FC236}">
                <a16:creationId xmlns:a16="http://schemas.microsoft.com/office/drawing/2014/main" id="{1B1B6C1F-182F-E4BB-2866-33EC8614D87D}"/>
              </a:ext>
            </a:extLst>
          </p:cNvPr>
          <p:cNvGrpSpPr/>
          <p:nvPr/>
        </p:nvGrpSpPr>
        <p:grpSpPr>
          <a:xfrm>
            <a:off x="3330475" y="2277628"/>
            <a:ext cx="8302721" cy="751968"/>
            <a:chOff x="3330475" y="4979406"/>
            <a:chExt cx="8017235" cy="751968"/>
          </a:xfrm>
        </p:grpSpPr>
        <p:sp>
          <p:nvSpPr>
            <p:cNvPr id="17" name="Rettangolo 16">
              <a:extLst>
                <a:ext uri="{FF2B5EF4-FFF2-40B4-BE49-F238E27FC236}">
                  <a16:creationId xmlns:a16="http://schemas.microsoft.com/office/drawing/2014/main" id="{B4B23775-AB09-8D0E-D3E7-0ECB7F3F0938}"/>
                </a:ext>
              </a:extLst>
            </p:cNvPr>
            <p:cNvSpPr/>
            <p:nvPr/>
          </p:nvSpPr>
          <p:spPr>
            <a:xfrm>
              <a:off x="3330475" y="4979406"/>
              <a:ext cx="8017235" cy="751968"/>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5000"/>
                </a:lnSpc>
                <a:spcBef>
                  <a:spcPts val="400"/>
                </a:spcBef>
                <a:spcAft>
                  <a:spcPts val="400"/>
                </a:spcAft>
              </a:pPr>
              <a:endParaRPr lang="it-IT" sz="1200" dirty="0">
                <a:solidFill>
                  <a:schemeClr val="tx1"/>
                </a:solidFill>
              </a:endParaRPr>
            </a:p>
          </p:txBody>
        </p:sp>
        <p:sp>
          <p:nvSpPr>
            <p:cNvPr id="18" name="CasellaDiTesto 17">
              <a:extLst>
                <a:ext uri="{FF2B5EF4-FFF2-40B4-BE49-F238E27FC236}">
                  <a16:creationId xmlns:a16="http://schemas.microsoft.com/office/drawing/2014/main" id="{6199177B-FB8F-82B8-10BA-EA9E18E3117B}"/>
                </a:ext>
              </a:extLst>
            </p:cNvPr>
            <p:cNvSpPr txBox="1"/>
            <p:nvPr/>
          </p:nvSpPr>
          <p:spPr>
            <a:xfrm>
              <a:off x="3432896" y="5235725"/>
              <a:ext cx="4858062" cy="205890"/>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300" dirty="0"/>
                <a:t>Valore medio «</a:t>
              </a:r>
              <a:r>
                <a:rPr lang="it-IT" sz="1300" b="1" dirty="0"/>
                <a:t>Autostima e accettazione del sé</a:t>
              </a:r>
              <a:r>
                <a:rPr lang="it-IT" sz="1300" dirty="0"/>
                <a:t>»</a:t>
              </a:r>
            </a:p>
          </p:txBody>
        </p:sp>
      </p:grpSp>
      <p:graphicFrame>
        <p:nvGraphicFramePr>
          <p:cNvPr id="19" name="Avg. Guess and Actual Table">
            <a:extLst>
              <a:ext uri="{FF2B5EF4-FFF2-40B4-BE49-F238E27FC236}">
                <a16:creationId xmlns:a16="http://schemas.microsoft.com/office/drawing/2014/main" id="{2B0D0B14-68DB-A041-4F6C-59B7953DF58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95132981"/>
              </p:ext>
            </p:extLst>
          </p:nvPr>
        </p:nvGraphicFramePr>
        <p:xfrm>
          <a:off x="8173323" y="2277628"/>
          <a:ext cx="3472175" cy="743025"/>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1244264735"/>
                    </a:ext>
                  </a:extLst>
                </a:gridCol>
                <a:gridCol w="496025">
                  <a:extLst>
                    <a:ext uri="{9D8B030D-6E8A-4147-A177-3AD203B41FA5}">
                      <a16:colId xmlns:a16="http://schemas.microsoft.com/office/drawing/2014/main" val="3715458821"/>
                    </a:ext>
                  </a:extLst>
                </a:gridCol>
                <a:gridCol w="496025">
                  <a:extLst>
                    <a:ext uri="{9D8B030D-6E8A-4147-A177-3AD203B41FA5}">
                      <a16:colId xmlns:a16="http://schemas.microsoft.com/office/drawing/2014/main" val="3165265498"/>
                    </a:ext>
                  </a:extLst>
                </a:gridCol>
                <a:gridCol w="496025">
                  <a:extLst>
                    <a:ext uri="{9D8B030D-6E8A-4147-A177-3AD203B41FA5}">
                      <a16:colId xmlns:a16="http://schemas.microsoft.com/office/drawing/2014/main" val="314451828"/>
                    </a:ext>
                  </a:extLst>
                </a:gridCol>
                <a:gridCol w="496025">
                  <a:extLst>
                    <a:ext uri="{9D8B030D-6E8A-4147-A177-3AD203B41FA5}">
                      <a16:colId xmlns:a16="http://schemas.microsoft.com/office/drawing/2014/main" val="1540390029"/>
                    </a:ext>
                  </a:extLst>
                </a:gridCol>
                <a:gridCol w="496025">
                  <a:extLst>
                    <a:ext uri="{9D8B030D-6E8A-4147-A177-3AD203B41FA5}">
                      <a16:colId xmlns:a16="http://schemas.microsoft.com/office/drawing/2014/main" val="338677476"/>
                    </a:ext>
                  </a:extLst>
                </a:gridCol>
                <a:gridCol w="496025">
                  <a:extLst>
                    <a:ext uri="{9D8B030D-6E8A-4147-A177-3AD203B41FA5}">
                      <a16:colId xmlns:a16="http://schemas.microsoft.com/office/drawing/2014/main" val="1334661494"/>
                    </a:ext>
                  </a:extLst>
                </a:gridCol>
              </a:tblGrid>
              <a:tr h="743025">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000000"/>
                          </a:solidFill>
                          <a:effectLst/>
                          <a:latin typeface="+mn-lt"/>
                          <a:ea typeface="+mn-ea"/>
                          <a:cs typeface="+mn-cs"/>
                        </a:rPr>
                        <a:t>7,3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72638"/>
                  </a:ext>
                </a:extLst>
              </a:tr>
            </a:tbl>
          </a:graphicData>
        </a:graphic>
      </p:graphicFrame>
      <p:grpSp>
        <p:nvGrpSpPr>
          <p:cNvPr id="21" name="Gruppo 20">
            <a:extLst>
              <a:ext uri="{FF2B5EF4-FFF2-40B4-BE49-F238E27FC236}">
                <a16:creationId xmlns:a16="http://schemas.microsoft.com/office/drawing/2014/main" id="{1207AA47-570C-1FC2-0D57-0C31E37C1C2C}"/>
              </a:ext>
            </a:extLst>
          </p:cNvPr>
          <p:cNvGrpSpPr/>
          <p:nvPr/>
        </p:nvGrpSpPr>
        <p:grpSpPr>
          <a:xfrm>
            <a:off x="3330475" y="3109822"/>
            <a:ext cx="8315024" cy="774922"/>
            <a:chOff x="3330475" y="4979406"/>
            <a:chExt cx="8017235" cy="502156"/>
          </a:xfrm>
        </p:grpSpPr>
        <p:sp>
          <p:nvSpPr>
            <p:cNvPr id="22" name="Rettangolo 21">
              <a:extLst>
                <a:ext uri="{FF2B5EF4-FFF2-40B4-BE49-F238E27FC236}">
                  <a16:creationId xmlns:a16="http://schemas.microsoft.com/office/drawing/2014/main" id="{A54A2DE6-A4DA-4BD2-311E-C670FFD9DC70}"/>
                </a:ext>
              </a:extLst>
            </p:cNvPr>
            <p:cNvSpPr/>
            <p:nvPr/>
          </p:nvSpPr>
          <p:spPr>
            <a:xfrm>
              <a:off x="3330475" y="4979406"/>
              <a:ext cx="8017235" cy="502156"/>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5000"/>
                </a:lnSpc>
                <a:spcBef>
                  <a:spcPts val="400"/>
                </a:spcBef>
                <a:spcAft>
                  <a:spcPts val="400"/>
                </a:spcAft>
              </a:pPr>
              <a:endParaRPr lang="it-IT" sz="1200" dirty="0">
                <a:solidFill>
                  <a:schemeClr val="tx1"/>
                </a:solidFill>
              </a:endParaRPr>
            </a:p>
          </p:txBody>
        </p:sp>
        <p:sp>
          <p:nvSpPr>
            <p:cNvPr id="25" name="CasellaDiTesto 24">
              <a:extLst>
                <a:ext uri="{FF2B5EF4-FFF2-40B4-BE49-F238E27FC236}">
                  <a16:creationId xmlns:a16="http://schemas.microsoft.com/office/drawing/2014/main" id="{D6C8911D-64AD-891A-0B4F-5192B64F1394}"/>
                </a:ext>
              </a:extLst>
            </p:cNvPr>
            <p:cNvSpPr txBox="1"/>
            <p:nvPr/>
          </p:nvSpPr>
          <p:spPr>
            <a:xfrm>
              <a:off x="3432985" y="5155683"/>
              <a:ext cx="4858062" cy="205890"/>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300" dirty="0"/>
                <a:t>Valore medio «</a:t>
              </a:r>
              <a:r>
                <a:rPr lang="it-IT" sz="1300" b="1" dirty="0"/>
                <a:t>Autogestione e responsabilità</a:t>
              </a:r>
              <a:r>
                <a:rPr lang="it-IT" sz="1300" dirty="0"/>
                <a:t>»</a:t>
              </a:r>
            </a:p>
          </p:txBody>
        </p:sp>
      </p:grpSp>
      <p:graphicFrame>
        <p:nvGraphicFramePr>
          <p:cNvPr id="28" name="Avg. Guess and Actual Table">
            <a:extLst>
              <a:ext uri="{FF2B5EF4-FFF2-40B4-BE49-F238E27FC236}">
                <a16:creationId xmlns:a16="http://schemas.microsoft.com/office/drawing/2014/main" id="{93A47590-A40F-CB06-E1BF-6E138690FE9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72686604"/>
              </p:ext>
            </p:extLst>
          </p:nvPr>
        </p:nvGraphicFramePr>
        <p:xfrm>
          <a:off x="8161021" y="3141719"/>
          <a:ext cx="3472175" cy="743025"/>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1244264735"/>
                    </a:ext>
                  </a:extLst>
                </a:gridCol>
                <a:gridCol w="496025">
                  <a:extLst>
                    <a:ext uri="{9D8B030D-6E8A-4147-A177-3AD203B41FA5}">
                      <a16:colId xmlns:a16="http://schemas.microsoft.com/office/drawing/2014/main" val="3715458821"/>
                    </a:ext>
                  </a:extLst>
                </a:gridCol>
                <a:gridCol w="496025">
                  <a:extLst>
                    <a:ext uri="{9D8B030D-6E8A-4147-A177-3AD203B41FA5}">
                      <a16:colId xmlns:a16="http://schemas.microsoft.com/office/drawing/2014/main" val="3165265498"/>
                    </a:ext>
                  </a:extLst>
                </a:gridCol>
                <a:gridCol w="496025">
                  <a:extLst>
                    <a:ext uri="{9D8B030D-6E8A-4147-A177-3AD203B41FA5}">
                      <a16:colId xmlns:a16="http://schemas.microsoft.com/office/drawing/2014/main" val="314451828"/>
                    </a:ext>
                  </a:extLst>
                </a:gridCol>
                <a:gridCol w="496025">
                  <a:extLst>
                    <a:ext uri="{9D8B030D-6E8A-4147-A177-3AD203B41FA5}">
                      <a16:colId xmlns:a16="http://schemas.microsoft.com/office/drawing/2014/main" val="1540390029"/>
                    </a:ext>
                  </a:extLst>
                </a:gridCol>
                <a:gridCol w="496025">
                  <a:extLst>
                    <a:ext uri="{9D8B030D-6E8A-4147-A177-3AD203B41FA5}">
                      <a16:colId xmlns:a16="http://schemas.microsoft.com/office/drawing/2014/main" val="338677476"/>
                    </a:ext>
                  </a:extLst>
                </a:gridCol>
                <a:gridCol w="496025">
                  <a:extLst>
                    <a:ext uri="{9D8B030D-6E8A-4147-A177-3AD203B41FA5}">
                      <a16:colId xmlns:a16="http://schemas.microsoft.com/office/drawing/2014/main" val="1334661494"/>
                    </a:ext>
                  </a:extLst>
                </a:gridCol>
              </a:tblGrid>
              <a:tr h="743025">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7,0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000000"/>
                          </a:solidFill>
                          <a:effectLst/>
                          <a:latin typeface="+mn-lt"/>
                          <a:ea typeface="+mn-ea"/>
                          <a:cs typeface="+mn-cs"/>
                        </a:rPr>
                        <a:t>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72638"/>
                  </a:ext>
                </a:extLst>
              </a:tr>
            </a:tbl>
          </a:graphicData>
        </a:graphic>
      </p:graphicFrame>
      <p:grpSp>
        <p:nvGrpSpPr>
          <p:cNvPr id="29" name="Gruppo 28">
            <a:extLst>
              <a:ext uri="{FF2B5EF4-FFF2-40B4-BE49-F238E27FC236}">
                <a16:creationId xmlns:a16="http://schemas.microsoft.com/office/drawing/2014/main" id="{CBE417B1-076F-0012-EC6E-0161EDB7DB85}"/>
              </a:ext>
            </a:extLst>
          </p:cNvPr>
          <p:cNvGrpSpPr/>
          <p:nvPr/>
        </p:nvGrpSpPr>
        <p:grpSpPr>
          <a:xfrm>
            <a:off x="3330474" y="3979777"/>
            <a:ext cx="8302722" cy="774921"/>
            <a:chOff x="3330475" y="4979406"/>
            <a:chExt cx="8017235" cy="502156"/>
          </a:xfrm>
        </p:grpSpPr>
        <p:sp>
          <p:nvSpPr>
            <p:cNvPr id="30" name="Rettangolo 29">
              <a:extLst>
                <a:ext uri="{FF2B5EF4-FFF2-40B4-BE49-F238E27FC236}">
                  <a16:creationId xmlns:a16="http://schemas.microsoft.com/office/drawing/2014/main" id="{F11ED2CF-8055-07EF-6E46-794DC98ED710}"/>
                </a:ext>
              </a:extLst>
            </p:cNvPr>
            <p:cNvSpPr/>
            <p:nvPr/>
          </p:nvSpPr>
          <p:spPr>
            <a:xfrm>
              <a:off x="3330475" y="4979406"/>
              <a:ext cx="8017235" cy="502156"/>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5000"/>
                </a:lnSpc>
                <a:spcBef>
                  <a:spcPts val="400"/>
                </a:spcBef>
                <a:spcAft>
                  <a:spcPts val="400"/>
                </a:spcAft>
              </a:pPr>
              <a:endParaRPr lang="it-IT" sz="1200" dirty="0">
                <a:solidFill>
                  <a:schemeClr val="tx1"/>
                </a:solidFill>
              </a:endParaRPr>
            </a:p>
          </p:txBody>
        </p:sp>
        <p:sp>
          <p:nvSpPr>
            <p:cNvPr id="31" name="CasellaDiTesto 30">
              <a:extLst>
                <a:ext uri="{FF2B5EF4-FFF2-40B4-BE49-F238E27FC236}">
                  <a16:creationId xmlns:a16="http://schemas.microsoft.com/office/drawing/2014/main" id="{1F106F81-4567-09D5-FD9F-E3BC41E763EA}"/>
                </a:ext>
              </a:extLst>
            </p:cNvPr>
            <p:cNvSpPr txBox="1"/>
            <p:nvPr/>
          </p:nvSpPr>
          <p:spPr>
            <a:xfrm>
              <a:off x="3432985" y="5155683"/>
              <a:ext cx="4858062" cy="175049"/>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300" dirty="0"/>
                <a:t>Valore medio «</a:t>
              </a:r>
              <a:r>
                <a:rPr lang="it-IT" sz="1300" b="1" dirty="0"/>
                <a:t>Benessere fisico e mentale</a:t>
              </a:r>
              <a:r>
                <a:rPr lang="it-IT" sz="1300" dirty="0"/>
                <a:t>»</a:t>
              </a:r>
            </a:p>
          </p:txBody>
        </p:sp>
      </p:grpSp>
      <p:graphicFrame>
        <p:nvGraphicFramePr>
          <p:cNvPr id="33" name="Avg. Guess and Actual Table">
            <a:extLst>
              <a:ext uri="{FF2B5EF4-FFF2-40B4-BE49-F238E27FC236}">
                <a16:creationId xmlns:a16="http://schemas.microsoft.com/office/drawing/2014/main" id="{D9322A1A-C15A-BF13-4CD3-FFE5C762D22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11848705"/>
              </p:ext>
            </p:extLst>
          </p:nvPr>
        </p:nvGraphicFramePr>
        <p:xfrm>
          <a:off x="8161020" y="3981920"/>
          <a:ext cx="3472175" cy="743025"/>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1244264735"/>
                    </a:ext>
                  </a:extLst>
                </a:gridCol>
                <a:gridCol w="496025">
                  <a:extLst>
                    <a:ext uri="{9D8B030D-6E8A-4147-A177-3AD203B41FA5}">
                      <a16:colId xmlns:a16="http://schemas.microsoft.com/office/drawing/2014/main" val="3715458821"/>
                    </a:ext>
                  </a:extLst>
                </a:gridCol>
                <a:gridCol w="496025">
                  <a:extLst>
                    <a:ext uri="{9D8B030D-6E8A-4147-A177-3AD203B41FA5}">
                      <a16:colId xmlns:a16="http://schemas.microsoft.com/office/drawing/2014/main" val="3165265498"/>
                    </a:ext>
                  </a:extLst>
                </a:gridCol>
                <a:gridCol w="496025">
                  <a:extLst>
                    <a:ext uri="{9D8B030D-6E8A-4147-A177-3AD203B41FA5}">
                      <a16:colId xmlns:a16="http://schemas.microsoft.com/office/drawing/2014/main" val="314451828"/>
                    </a:ext>
                  </a:extLst>
                </a:gridCol>
                <a:gridCol w="496025">
                  <a:extLst>
                    <a:ext uri="{9D8B030D-6E8A-4147-A177-3AD203B41FA5}">
                      <a16:colId xmlns:a16="http://schemas.microsoft.com/office/drawing/2014/main" val="1540390029"/>
                    </a:ext>
                  </a:extLst>
                </a:gridCol>
                <a:gridCol w="496025">
                  <a:extLst>
                    <a:ext uri="{9D8B030D-6E8A-4147-A177-3AD203B41FA5}">
                      <a16:colId xmlns:a16="http://schemas.microsoft.com/office/drawing/2014/main" val="338677476"/>
                    </a:ext>
                  </a:extLst>
                </a:gridCol>
                <a:gridCol w="496025">
                  <a:extLst>
                    <a:ext uri="{9D8B030D-6E8A-4147-A177-3AD203B41FA5}">
                      <a16:colId xmlns:a16="http://schemas.microsoft.com/office/drawing/2014/main" val="1334661494"/>
                    </a:ext>
                  </a:extLst>
                </a:gridCol>
              </a:tblGrid>
              <a:tr h="743025">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000000"/>
                          </a:solidFill>
                          <a:effectLst/>
                          <a:latin typeface="+mn-lt"/>
                          <a:ea typeface="+mn-ea"/>
                          <a:cs typeface="+mn-cs"/>
                        </a:rPr>
                        <a:t>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72638"/>
                  </a:ext>
                </a:extLst>
              </a:tr>
            </a:tbl>
          </a:graphicData>
        </a:graphic>
      </p:graphicFrame>
      <p:grpSp>
        <p:nvGrpSpPr>
          <p:cNvPr id="34" name="Gruppo 33">
            <a:extLst>
              <a:ext uri="{FF2B5EF4-FFF2-40B4-BE49-F238E27FC236}">
                <a16:creationId xmlns:a16="http://schemas.microsoft.com/office/drawing/2014/main" id="{9CF42784-1DD5-0F3F-0C8F-13EF512C1147}"/>
              </a:ext>
            </a:extLst>
          </p:cNvPr>
          <p:cNvGrpSpPr/>
          <p:nvPr/>
        </p:nvGrpSpPr>
        <p:grpSpPr>
          <a:xfrm>
            <a:off x="3330474" y="4859562"/>
            <a:ext cx="8315024" cy="743025"/>
            <a:chOff x="3330475" y="4979406"/>
            <a:chExt cx="8017235" cy="502156"/>
          </a:xfrm>
        </p:grpSpPr>
        <p:sp>
          <p:nvSpPr>
            <p:cNvPr id="35" name="Rettangolo 34">
              <a:extLst>
                <a:ext uri="{FF2B5EF4-FFF2-40B4-BE49-F238E27FC236}">
                  <a16:creationId xmlns:a16="http://schemas.microsoft.com/office/drawing/2014/main" id="{547502F6-718E-1848-70D0-5BFE4FFC484C}"/>
                </a:ext>
              </a:extLst>
            </p:cNvPr>
            <p:cNvSpPr/>
            <p:nvPr/>
          </p:nvSpPr>
          <p:spPr>
            <a:xfrm>
              <a:off x="3330475" y="4979406"/>
              <a:ext cx="8017235" cy="502156"/>
            </a:xfrm>
            <a:prstGeom prst="rect">
              <a:avLst/>
            </a:prstGeom>
            <a:solidFill>
              <a:srgbClr val="E7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5000"/>
                </a:lnSpc>
                <a:spcBef>
                  <a:spcPts val="400"/>
                </a:spcBef>
                <a:spcAft>
                  <a:spcPts val="400"/>
                </a:spcAft>
              </a:pPr>
              <a:endParaRPr lang="it-IT" sz="1200" dirty="0">
                <a:solidFill>
                  <a:schemeClr val="tx1"/>
                </a:solidFill>
              </a:endParaRPr>
            </a:p>
          </p:txBody>
        </p:sp>
        <p:sp>
          <p:nvSpPr>
            <p:cNvPr id="36" name="CasellaDiTesto 35">
              <a:extLst>
                <a:ext uri="{FF2B5EF4-FFF2-40B4-BE49-F238E27FC236}">
                  <a16:creationId xmlns:a16="http://schemas.microsoft.com/office/drawing/2014/main" id="{F70D0DB2-3341-D205-9584-3E529F062079}"/>
                </a:ext>
              </a:extLst>
            </p:cNvPr>
            <p:cNvSpPr txBox="1"/>
            <p:nvPr/>
          </p:nvSpPr>
          <p:spPr>
            <a:xfrm>
              <a:off x="3432985" y="5155683"/>
              <a:ext cx="4858062" cy="175049"/>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it-IT" sz="1300" dirty="0"/>
                <a:t>Valore medio «</a:t>
              </a:r>
              <a:r>
                <a:rPr lang="it-IT" sz="1300" b="1" dirty="0"/>
                <a:t>Relazioni interpersonali, socialità</a:t>
              </a:r>
              <a:r>
                <a:rPr lang="it-IT" sz="1300" dirty="0"/>
                <a:t>»</a:t>
              </a:r>
            </a:p>
          </p:txBody>
        </p:sp>
      </p:grpSp>
      <p:graphicFrame>
        <p:nvGraphicFramePr>
          <p:cNvPr id="37" name="Avg. Guess and Actual Table">
            <a:extLst>
              <a:ext uri="{FF2B5EF4-FFF2-40B4-BE49-F238E27FC236}">
                <a16:creationId xmlns:a16="http://schemas.microsoft.com/office/drawing/2014/main" id="{7C10FC00-45C8-69D0-9979-FB98EE218DC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96945997"/>
              </p:ext>
            </p:extLst>
          </p:nvPr>
        </p:nvGraphicFramePr>
        <p:xfrm>
          <a:off x="8146271" y="4859563"/>
          <a:ext cx="3472175" cy="743025"/>
        </p:xfrm>
        <a:graphic>
          <a:graphicData uri="http://schemas.openxmlformats.org/drawingml/2006/table">
            <a:tbl>
              <a:tblPr firstRow="1">
                <a:tableStyleId>{5C22544A-7EE6-4342-B048-85BDC9FD1C3A}</a:tableStyleId>
              </a:tblPr>
              <a:tblGrid>
                <a:gridCol w="496025">
                  <a:extLst>
                    <a:ext uri="{9D8B030D-6E8A-4147-A177-3AD203B41FA5}">
                      <a16:colId xmlns:a16="http://schemas.microsoft.com/office/drawing/2014/main" val="1244264735"/>
                    </a:ext>
                  </a:extLst>
                </a:gridCol>
                <a:gridCol w="496025">
                  <a:extLst>
                    <a:ext uri="{9D8B030D-6E8A-4147-A177-3AD203B41FA5}">
                      <a16:colId xmlns:a16="http://schemas.microsoft.com/office/drawing/2014/main" val="3715458821"/>
                    </a:ext>
                  </a:extLst>
                </a:gridCol>
                <a:gridCol w="496025">
                  <a:extLst>
                    <a:ext uri="{9D8B030D-6E8A-4147-A177-3AD203B41FA5}">
                      <a16:colId xmlns:a16="http://schemas.microsoft.com/office/drawing/2014/main" val="3165265498"/>
                    </a:ext>
                  </a:extLst>
                </a:gridCol>
                <a:gridCol w="496025">
                  <a:extLst>
                    <a:ext uri="{9D8B030D-6E8A-4147-A177-3AD203B41FA5}">
                      <a16:colId xmlns:a16="http://schemas.microsoft.com/office/drawing/2014/main" val="314451828"/>
                    </a:ext>
                  </a:extLst>
                </a:gridCol>
                <a:gridCol w="496025">
                  <a:extLst>
                    <a:ext uri="{9D8B030D-6E8A-4147-A177-3AD203B41FA5}">
                      <a16:colId xmlns:a16="http://schemas.microsoft.com/office/drawing/2014/main" val="1540390029"/>
                    </a:ext>
                  </a:extLst>
                </a:gridCol>
                <a:gridCol w="496025">
                  <a:extLst>
                    <a:ext uri="{9D8B030D-6E8A-4147-A177-3AD203B41FA5}">
                      <a16:colId xmlns:a16="http://schemas.microsoft.com/office/drawing/2014/main" val="338677476"/>
                    </a:ext>
                  </a:extLst>
                </a:gridCol>
                <a:gridCol w="496025">
                  <a:extLst>
                    <a:ext uri="{9D8B030D-6E8A-4147-A177-3AD203B41FA5}">
                      <a16:colId xmlns:a16="http://schemas.microsoft.com/office/drawing/2014/main" val="1334661494"/>
                    </a:ext>
                  </a:extLst>
                </a:gridCol>
              </a:tblGrid>
              <a:tr h="743025">
                <a:tc>
                  <a:txBody>
                    <a:bodyPr/>
                    <a:lstStyle/>
                    <a:p>
                      <a:pPr marL="0" algn="ctr" defTabSz="914400" rtl="0" eaLnBrk="1" fontAlgn="ctr" latinLnBrk="0" hangingPunct="1"/>
                      <a:r>
                        <a:rPr lang="it-IT" sz="2000" b="1" i="0" u="none" strike="noStrike" kern="1200" dirty="0">
                          <a:solidFill>
                            <a:schemeClr val="tx2"/>
                          </a:solidFill>
                          <a:effectLst/>
                          <a:latin typeface="+mn-lt"/>
                          <a:ea typeface="+mn-ea"/>
                          <a:cs typeface="+mn-cs"/>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000000"/>
                          </a:solidFill>
                          <a:effectLst/>
                          <a:latin typeface="+mn-lt"/>
                          <a:ea typeface="+mn-ea"/>
                          <a:cs typeface="+mn-cs"/>
                        </a:rPr>
                        <a:t>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dirty="0">
                          <a:solidFill>
                            <a:srgbClr val="000000"/>
                          </a:solidFill>
                          <a:effectLst/>
                          <a:latin typeface="+mn-lt"/>
                          <a:ea typeface="+mn-ea"/>
                          <a:cs typeface="+mn-cs"/>
                        </a:rPr>
                        <a:t>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1" i="0" u="none" strike="noStrike" kern="1200" dirty="0">
                          <a:solidFill>
                            <a:srgbClr val="C00000"/>
                          </a:solidFill>
                          <a:effectLst/>
                          <a:latin typeface="+mn-lt"/>
                          <a:ea typeface="+mn-ea"/>
                          <a:cs typeface="+mn-cs"/>
                        </a:rPr>
                        <a:t>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72638"/>
                  </a:ext>
                </a:extLst>
              </a:tr>
            </a:tbl>
          </a:graphicData>
        </a:graphic>
      </p:graphicFrame>
      <p:sp>
        <p:nvSpPr>
          <p:cNvPr id="2" name="Placeholder">
            <a:extLst>
              <a:ext uri="{FF2B5EF4-FFF2-40B4-BE49-F238E27FC236}">
                <a16:creationId xmlns:a16="http://schemas.microsoft.com/office/drawing/2014/main" id="{70E77FA8-69B9-FD4E-C1EF-2B9CFEDA5DFD}"/>
              </a:ext>
            </a:extLst>
          </p:cNvPr>
          <p:cNvSpPr txBox="1"/>
          <p:nvPr/>
        </p:nvSpPr>
        <p:spPr>
          <a:xfrm>
            <a:off x="546501" y="2205575"/>
            <a:ext cx="2374856" cy="161281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Voto medio benessere fisico e mentale dei NEET e RAGAZZE</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8" name="Placeholder">
            <a:extLst>
              <a:ext uri="{FF2B5EF4-FFF2-40B4-BE49-F238E27FC236}">
                <a16:creationId xmlns:a16="http://schemas.microsoft.com/office/drawing/2014/main" id="{AE03C27E-0679-2344-EC9F-F027EBD576CF}"/>
              </a:ext>
            </a:extLst>
          </p:cNvPr>
          <p:cNvSpPr txBox="1"/>
          <p:nvPr/>
        </p:nvSpPr>
        <p:spPr>
          <a:xfrm>
            <a:off x="781004" y="1556430"/>
            <a:ext cx="2140353" cy="6197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4000" b="1" dirty="0">
                <a:solidFill>
                  <a:schemeClr val="accent5">
                    <a:lumMod val="20000"/>
                    <a:lumOff val="80000"/>
                  </a:schemeClr>
                </a:solidFill>
                <a:latin typeface="Barlow"/>
                <a:cs typeface="Barlow"/>
              </a:rPr>
              <a:t>6,0 </a:t>
            </a:r>
            <a:r>
              <a:rPr lang="it-IT" sz="2400" b="1" dirty="0">
                <a:solidFill>
                  <a:schemeClr val="accent5">
                    <a:lumMod val="20000"/>
                    <a:lumOff val="80000"/>
                  </a:schemeClr>
                </a:solidFill>
                <a:latin typeface="Barlow"/>
              </a:rPr>
              <a:t>e</a:t>
            </a:r>
            <a:r>
              <a:rPr lang="it-IT" sz="4000" b="1" dirty="0">
                <a:solidFill>
                  <a:schemeClr val="accent5">
                    <a:lumMod val="20000"/>
                    <a:lumOff val="80000"/>
                  </a:schemeClr>
                </a:solidFill>
                <a:latin typeface="Barlow"/>
                <a:cs typeface="Barlow"/>
              </a:rPr>
              <a:t> 6,3</a:t>
            </a:r>
            <a:endParaRPr kumimoji="0" lang="it-IT" sz="4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210288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9670-7AB5-38D2-8B64-937039969024}"/>
            </a:ext>
          </a:extLst>
        </p:cNvPr>
        <p:cNvGrpSpPr/>
        <p:nvPr/>
      </p:nvGrpSpPr>
      <p:grpSpPr>
        <a:xfrm>
          <a:off x="0" y="0"/>
          <a:ext cx="0" cy="0"/>
          <a:chOff x="0" y="0"/>
          <a:chExt cx="0" cy="0"/>
        </a:xfrm>
      </p:grpSpPr>
      <p:graphicFrame>
        <p:nvGraphicFramePr>
          <p:cNvPr id="26" name="Table 13">
            <a:extLst>
              <a:ext uri="{FF2B5EF4-FFF2-40B4-BE49-F238E27FC236}">
                <a16:creationId xmlns:a16="http://schemas.microsoft.com/office/drawing/2014/main" id="{0864CFAA-B7B0-748A-022D-A9D7229E32B7}"/>
              </a:ext>
            </a:extLst>
          </p:cNvPr>
          <p:cNvGraphicFramePr>
            <a:graphicFrameLocks noGrp="1"/>
          </p:cNvGraphicFramePr>
          <p:nvPr>
            <p:extLst>
              <p:ext uri="{D42A27DB-BD31-4B8C-83A1-F6EECF244321}">
                <p14:modId xmlns:p14="http://schemas.microsoft.com/office/powerpoint/2010/main" val="252038739"/>
              </p:ext>
            </p:extLst>
          </p:nvPr>
        </p:nvGraphicFramePr>
        <p:xfrm>
          <a:off x="3621386" y="1549677"/>
          <a:ext cx="7656970" cy="3471433"/>
        </p:xfrm>
        <a:graphic>
          <a:graphicData uri="http://schemas.openxmlformats.org/drawingml/2006/table">
            <a:tbl>
              <a:tblPr firstRow="1" bandRow="1"/>
              <a:tblGrid>
                <a:gridCol w="1661249">
                  <a:extLst>
                    <a:ext uri="{9D8B030D-6E8A-4147-A177-3AD203B41FA5}">
                      <a16:colId xmlns:a16="http://schemas.microsoft.com/office/drawing/2014/main" val="3464790470"/>
                    </a:ext>
                  </a:extLst>
                </a:gridCol>
                <a:gridCol w="318826">
                  <a:extLst>
                    <a:ext uri="{9D8B030D-6E8A-4147-A177-3AD203B41FA5}">
                      <a16:colId xmlns:a16="http://schemas.microsoft.com/office/drawing/2014/main" val="671894790"/>
                    </a:ext>
                  </a:extLst>
                </a:gridCol>
                <a:gridCol w="3293985">
                  <a:extLst>
                    <a:ext uri="{9D8B030D-6E8A-4147-A177-3AD203B41FA5}">
                      <a16:colId xmlns:a16="http://schemas.microsoft.com/office/drawing/2014/main" val="374924793"/>
                    </a:ext>
                  </a:extLst>
                </a:gridCol>
                <a:gridCol w="219371">
                  <a:extLst>
                    <a:ext uri="{9D8B030D-6E8A-4147-A177-3AD203B41FA5}">
                      <a16:colId xmlns:a16="http://schemas.microsoft.com/office/drawing/2014/main" val="2397133787"/>
                    </a:ext>
                  </a:extLst>
                </a:gridCol>
                <a:gridCol w="1010553">
                  <a:extLst>
                    <a:ext uri="{9D8B030D-6E8A-4147-A177-3AD203B41FA5}">
                      <a16:colId xmlns:a16="http://schemas.microsoft.com/office/drawing/2014/main" val="3306385214"/>
                    </a:ext>
                  </a:extLst>
                </a:gridCol>
                <a:gridCol w="1152986">
                  <a:extLst>
                    <a:ext uri="{9D8B030D-6E8A-4147-A177-3AD203B41FA5}">
                      <a16:colId xmlns:a16="http://schemas.microsoft.com/office/drawing/2014/main" val="3979789007"/>
                    </a:ext>
                  </a:extLst>
                </a:gridCol>
              </a:tblGrid>
              <a:tr h="363205">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tc>
                  <a:txBody>
                    <a:bodyPr/>
                    <a:lstStyle/>
                    <a:p>
                      <a:pPr algn="ct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57150" cap="flat" cmpd="sng" algn="ctr">
                      <a:noFill/>
                      <a:prstDash val="sysDot"/>
                      <a:round/>
                      <a:headEnd type="none" w="med" len="med"/>
                      <a:tailEnd type="none" w="med" len="med"/>
                    </a:lnB>
                    <a:noFill/>
                  </a:tcPr>
                </a:tc>
                <a:extLst>
                  <a:ext uri="{0D108BD9-81ED-4DB2-BD59-A6C34878D82A}">
                    <a16:rowId xmlns:a16="http://schemas.microsoft.com/office/drawing/2014/main" val="898782632"/>
                  </a:ext>
                </a:extLst>
              </a:tr>
              <a:tr h="729552">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1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400" b="1" i="0" u="none" strike="noStrike" noProof="0" dirty="0">
                        <a:solidFill>
                          <a:schemeClr val="tx2"/>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57150"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079848"/>
                  </a:ext>
                </a:extLst>
              </a:tr>
              <a:tr h="594669">
                <a:tc>
                  <a:txBody>
                    <a:bodyPr/>
                    <a:lstStyle/>
                    <a:p>
                      <a:pPr algn="r" rtl="0" fontAlgn="t"/>
                      <a:r>
                        <a:rPr lang="it-IT" sz="1200" b="0" i="0" u="none" strike="noStrike" noProof="0" dirty="0">
                          <a:solidFill>
                            <a:srgbClr val="000000"/>
                          </a:solidFill>
                          <a:effectLst/>
                          <a:latin typeface="Barlow" panose="00000500000000000000" pitchFamily="2" charset="0"/>
                        </a:rPr>
                        <a:t>Totale campione</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noProof="0" dirty="0">
                          <a:solidFill>
                            <a:srgbClr val="000000"/>
                          </a:solidFill>
                          <a:effectLst/>
                          <a:latin typeface="+mn-lt"/>
                          <a:ea typeface="+mn-ea"/>
                          <a:cs typeface="+mn-cs"/>
                        </a:rPr>
                        <a:t>6,7</a:t>
                      </a:r>
                    </a:p>
                  </a:txBody>
                  <a:tcPr marL="6350" marR="6350" marT="6350" marB="0" anchor="ctr">
                    <a:lnL>
                      <a:noFill/>
                    </a:lnL>
                    <a:lnR>
                      <a:noFill/>
                    </a:lnR>
                    <a:lnT w="635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914400" rtl="0" eaLnBrk="1" fontAlgn="ctr" latinLnBrk="0" hangingPunct="1"/>
                      <a:endParaRPr lang="it-IT" sz="1000" b="0" i="0" u="none" strike="noStrike" kern="1200" noProof="0" dirty="0">
                        <a:solidFill>
                          <a:srgbClr val="000000"/>
                        </a:solidFill>
                        <a:effectLst/>
                        <a:latin typeface="+mn-lt"/>
                        <a:ea typeface="+mn-ea"/>
                        <a:cs typeface="+mn-cs"/>
                      </a:endParaRPr>
                    </a:p>
                  </a:txBody>
                  <a:tcPr marL="6350" marR="6350" marT="635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51132"/>
                  </a:ext>
                </a:extLst>
              </a:tr>
              <a:tr h="594669">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400" b="0" i="0" u="none" strike="noStrike" kern="1200" noProof="0" dirty="0">
                        <a:solidFill>
                          <a:srgbClr val="000000"/>
                        </a:solidFill>
                        <a:effectLst/>
                        <a:latin typeface="+mn-lt"/>
                        <a:ea typeface="+mn-ea"/>
                        <a:cs typeface="+mn-cs"/>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endParaRPr lang="it-IT" sz="1400" b="0" i="0" u="none" strike="noStrike" kern="1200" noProof="0" dirty="0">
                        <a:solidFill>
                          <a:srgbClr val="000000"/>
                        </a:solidFill>
                        <a:effectLst/>
                        <a:latin typeface="+mn-lt"/>
                        <a:ea typeface="+mn-ea"/>
                        <a:cs typeface="+mn-cs"/>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778019"/>
                  </a:ext>
                </a:extLst>
              </a:tr>
              <a:tr h="594669">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noProof="0" dirty="0">
                          <a:solidFill>
                            <a:srgbClr val="000000"/>
                          </a:solidFill>
                          <a:effectLst/>
                          <a:latin typeface="+mn-lt"/>
                          <a:ea typeface="+mn-ea"/>
                          <a:cs typeface="+mn-cs"/>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endParaRPr lang="it-IT" sz="1400" b="0" i="0" u="none" strike="noStrike" kern="1200" noProof="0" dirty="0">
                        <a:solidFill>
                          <a:srgbClr val="000000"/>
                        </a:solidFill>
                        <a:effectLst/>
                        <a:latin typeface="+mn-lt"/>
                        <a:ea typeface="+mn-ea"/>
                        <a:cs typeface="+mn-cs"/>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165493"/>
                  </a:ext>
                </a:extLst>
              </a:tr>
              <a:tr h="594669">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rtl="0" fontAlgn="t"/>
                      <a:endParaRPr lang="it-IT" sz="1200" b="0" i="0" u="none" strike="noStrike" noProof="0" dirty="0">
                        <a:solidFill>
                          <a:srgbClr val="000000"/>
                        </a:solidFill>
                        <a:effectLst/>
                        <a:latin typeface="Barlow" panose="00000500000000000000" pitchFamily="2" charset="0"/>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400" b="0" i="0" u="none" strike="noStrike" kern="1200" noProof="0" dirty="0">
                          <a:solidFill>
                            <a:srgbClr val="000000"/>
                          </a:solidFill>
                          <a:effectLst/>
                          <a:latin typeface="+mn-lt"/>
                          <a:ea typeface="+mn-ea"/>
                          <a:cs typeface="+mn-cs"/>
                        </a:rPr>
                        <a:t>6,4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914400" rtl="0" eaLnBrk="1" fontAlgn="ctr" latinLnBrk="0" hangingPunct="1"/>
                      <a:endParaRPr lang="it-IT" sz="1400" b="0" i="0" u="none" strike="noStrike" kern="1200" noProof="0" dirty="0">
                        <a:solidFill>
                          <a:srgbClr val="000000"/>
                        </a:solidFill>
                        <a:effectLst/>
                        <a:latin typeface="+mn-lt"/>
                        <a:ea typeface="+mn-ea"/>
                        <a:cs typeface="+mn-cs"/>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5682313"/>
                  </a:ext>
                </a:extLst>
              </a:tr>
            </a:tbl>
          </a:graphicData>
        </a:graphic>
      </p:graphicFrame>
      <p:graphicFrame>
        <p:nvGraphicFramePr>
          <p:cNvPr id="25" name="Chart 20">
            <a:extLst>
              <a:ext uri="{FF2B5EF4-FFF2-40B4-BE49-F238E27FC236}">
                <a16:creationId xmlns:a16="http://schemas.microsoft.com/office/drawing/2014/main" id="{4CD161EF-BD56-8F08-241D-62A4394CD2D2}"/>
              </a:ext>
            </a:extLst>
          </p:cNvPr>
          <p:cNvGraphicFramePr/>
          <p:nvPr>
            <p:extLst>
              <p:ext uri="{D42A27DB-BD31-4B8C-83A1-F6EECF244321}">
                <p14:modId xmlns:p14="http://schemas.microsoft.com/office/powerpoint/2010/main" val="1909669668"/>
              </p:ext>
            </p:extLst>
          </p:nvPr>
        </p:nvGraphicFramePr>
        <p:xfrm>
          <a:off x="2642301" y="1305696"/>
          <a:ext cx="6628445" cy="3699002"/>
        </p:xfrm>
        <a:graphic>
          <a:graphicData uri="http://schemas.openxmlformats.org/drawingml/2006/chart">
            <c:chart xmlns:c="http://schemas.openxmlformats.org/drawingml/2006/chart" xmlns:r="http://schemas.openxmlformats.org/officeDocument/2006/relationships" r:id="rId2"/>
          </a:graphicData>
        </a:graphic>
      </p:graphicFrame>
      <p:sp>
        <p:nvSpPr>
          <p:cNvPr id="10" name="Background Box">
            <a:extLst>
              <a:ext uri="{FF2B5EF4-FFF2-40B4-BE49-F238E27FC236}">
                <a16:creationId xmlns:a16="http://schemas.microsoft.com/office/drawing/2014/main" id="{13295DB8-814E-2F8F-6544-DED6ABBCE903}"/>
              </a:ext>
              <a:ext uri="{C183D7F6-B498-43B3-948B-1728B52AA6E4}">
                <adec:decorative xmlns:adec="http://schemas.microsoft.com/office/drawing/2017/decorative" val="1"/>
              </a:ext>
            </a:extLst>
          </p:cNvPr>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1" name="Titolo 3">
            <a:extLst>
              <a:ext uri="{FF2B5EF4-FFF2-40B4-BE49-F238E27FC236}">
                <a16:creationId xmlns:a16="http://schemas.microsoft.com/office/drawing/2014/main" id="{8B066D23-4927-E60B-675F-AD7AC55A5AFC}"/>
              </a:ext>
            </a:extLst>
          </p:cNvPr>
          <p:cNvSpPr>
            <a:spLocks noGrp="1"/>
          </p:cNvSpPr>
          <p:nvPr>
            <p:ph type="title"/>
          </p:nvPr>
        </p:nvSpPr>
        <p:spPr>
          <a:xfrm>
            <a:off x="517990" y="581821"/>
            <a:ext cx="2450237" cy="715669"/>
          </a:xfrm>
        </p:spPr>
        <p:txBody>
          <a:bodyPr/>
          <a:lstStyle/>
          <a:p>
            <a:r>
              <a:rPr lang="it-IT" sz="2400" dirty="0">
                <a:solidFill>
                  <a:schemeClr val="bg1"/>
                </a:solidFill>
              </a:rPr>
              <a:t>Soddisfazione per la propria vita</a:t>
            </a:r>
            <a:endParaRPr lang="it-IT" sz="2400" dirty="0">
              <a:solidFill>
                <a:schemeClr val="tx2"/>
              </a:solidFill>
            </a:endParaRPr>
          </a:p>
        </p:txBody>
      </p:sp>
      <p:graphicFrame>
        <p:nvGraphicFramePr>
          <p:cNvPr id="12" name="Tabella 11">
            <a:extLst>
              <a:ext uri="{FF2B5EF4-FFF2-40B4-BE49-F238E27FC236}">
                <a16:creationId xmlns:a16="http://schemas.microsoft.com/office/drawing/2014/main" id="{3515BEA8-D6A0-7328-7386-DA7763F112FB}"/>
              </a:ext>
            </a:extLst>
          </p:cNvPr>
          <p:cNvGraphicFramePr>
            <a:graphicFrameLocks noGrp="1"/>
          </p:cNvGraphicFramePr>
          <p:nvPr>
            <p:extLst>
              <p:ext uri="{D42A27DB-BD31-4B8C-83A1-F6EECF244321}">
                <p14:modId xmlns:p14="http://schemas.microsoft.com/office/powerpoint/2010/main" val="3349435218"/>
              </p:ext>
            </p:extLst>
          </p:nvPr>
        </p:nvGraphicFramePr>
        <p:xfrm>
          <a:off x="4461218" y="1538983"/>
          <a:ext cx="4018889" cy="370840"/>
        </p:xfrm>
        <a:graphic>
          <a:graphicData uri="http://schemas.openxmlformats.org/drawingml/2006/table">
            <a:tbl>
              <a:tblPr firstRow="1" bandRow="1">
                <a:tableStyleId>{2D5ABB26-0587-4C30-8999-92F81FD0307C}</a:tableStyleId>
              </a:tblPr>
              <a:tblGrid>
                <a:gridCol w="4018889">
                  <a:extLst>
                    <a:ext uri="{9D8B030D-6E8A-4147-A177-3AD203B41FA5}">
                      <a16:colId xmlns:a16="http://schemas.microsoft.com/office/drawing/2014/main" val="1682226591"/>
                    </a:ext>
                  </a:extLst>
                </a:gridCol>
              </a:tblGrid>
              <a:tr h="370840">
                <a:tc>
                  <a:txBody>
                    <a:bodyPr/>
                    <a:lstStyle/>
                    <a:p>
                      <a:pPr algn="ctr"/>
                      <a:r>
                        <a:rPr lang="it-IT" sz="1400" b="1" dirty="0">
                          <a:solidFill>
                            <a:schemeClr val="accent5">
                              <a:lumMod val="75000"/>
                            </a:schemeClr>
                          </a:solidFill>
                        </a:rPr>
                        <a:t>1 «Per niente felice» </a:t>
                      </a:r>
                      <a:r>
                        <a:rPr lang="it-IT" sz="1400" b="1" dirty="0">
                          <a:solidFill>
                            <a:schemeClr val="bg1">
                              <a:lumMod val="65000"/>
                            </a:schemeClr>
                          </a:solidFill>
                        </a:rPr>
                        <a:t>–</a:t>
                      </a:r>
                      <a:r>
                        <a:rPr lang="it-IT" sz="1400" b="1" dirty="0">
                          <a:solidFill>
                            <a:schemeClr val="tx2"/>
                          </a:solidFill>
                        </a:rPr>
                        <a:t> 10 «Estremamente felice»</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sp>
        <p:nvSpPr>
          <p:cNvPr id="18" name="Base &amp; Source">
            <a:extLst>
              <a:ext uri="{FF2B5EF4-FFF2-40B4-BE49-F238E27FC236}">
                <a16:creationId xmlns:a16="http://schemas.microsoft.com/office/drawing/2014/main" id="{D8E0AC29-3D2C-E663-C05A-05C2B470E1E6}"/>
              </a:ext>
              <a:ext uri="{C183D7F6-B498-43B3-948B-1728B52AA6E4}">
                <adec:decorative xmlns:adec="http://schemas.microsoft.com/office/drawing/2017/decorative" val="0"/>
              </a:ext>
            </a:extLst>
          </p:cNvPr>
          <p:cNvSpPr txBox="1">
            <a:spLocks/>
          </p:cNvSpPr>
          <p:nvPr/>
        </p:nvSpPr>
        <p:spPr>
          <a:xfrm>
            <a:off x="597608" y="5021110"/>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lang="it-IT" i="0" dirty="0">
                <a:solidFill>
                  <a:prstClr val="white"/>
                </a:solidFill>
                <a:latin typeface="Barlow"/>
              </a:rPr>
              <a:t>F1. Quanto ti soddisfa la tua vita? Rispondi con un voto da 1 “per niente felice” a 10 “estremamente felice”.</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 e valori medi</a:t>
            </a:r>
          </a:p>
        </p:txBody>
      </p:sp>
      <p:cxnSp>
        <p:nvCxnSpPr>
          <p:cNvPr id="22" name="Avg. Guess and Actual Underline">
            <a:extLst>
              <a:ext uri="{FF2B5EF4-FFF2-40B4-BE49-F238E27FC236}">
                <a16:creationId xmlns:a16="http://schemas.microsoft.com/office/drawing/2014/main" id="{5563485D-680D-2BA5-7450-F9A94C38AEA4}"/>
              </a:ext>
              <a:ext uri="{C183D7F6-B498-43B3-948B-1728B52AA6E4}">
                <adec:decorative xmlns:adec="http://schemas.microsoft.com/office/drawing/2017/decorative" val="1"/>
              </a:ext>
            </a:extLst>
          </p:cNvPr>
          <p:cNvCxnSpPr>
            <a:cxnSpLocks/>
          </p:cNvCxnSpPr>
          <p:nvPr/>
        </p:nvCxnSpPr>
        <p:spPr>
          <a:xfrm>
            <a:off x="4461218" y="1909823"/>
            <a:ext cx="5922400"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4" name="Avg. Guess Header">
            <a:extLst>
              <a:ext uri="{FF2B5EF4-FFF2-40B4-BE49-F238E27FC236}">
                <a16:creationId xmlns:a16="http://schemas.microsoft.com/office/drawing/2014/main" id="{E370CD21-493A-2259-ED4D-B5BE29C3D571}"/>
              </a:ext>
              <a:ext uri="{C183D7F6-B498-43B3-948B-1728B52AA6E4}">
                <adec:decorative xmlns:adec="http://schemas.microsoft.com/office/drawing/2017/decorative" val="1"/>
              </a:ext>
            </a:extLst>
          </p:cNvPr>
          <p:cNvSpPr txBox="1"/>
          <p:nvPr/>
        </p:nvSpPr>
        <p:spPr>
          <a:xfrm>
            <a:off x="8360028" y="1595643"/>
            <a:ext cx="2452525" cy="21544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400" b="1" i="0" u="none" strike="noStrike" kern="0" cap="none" spc="0" normalizeH="0" baseline="0" noProof="0" dirty="0">
                <a:ln>
                  <a:noFill/>
                </a:ln>
                <a:solidFill>
                  <a:srgbClr val="1DAFAD"/>
                </a:solidFill>
                <a:effectLst/>
                <a:uLnTx/>
                <a:uFillTx/>
                <a:latin typeface="Barlow"/>
                <a:ea typeface="+mn-ea"/>
                <a:cs typeface="+mn-cs"/>
              </a:rPr>
              <a:t>Media (1-10)</a:t>
            </a:r>
          </a:p>
        </p:txBody>
      </p:sp>
      <p:pic>
        <p:nvPicPr>
          <p:cNvPr id="3" name="Elemento grafico 2" descr="Maschio contorno">
            <a:extLst>
              <a:ext uri="{FF2B5EF4-FFF2-40B4-BE49-F238E27FC236}">
                <a16:creationId xmlns:a16="http://schemas.microsoft.com/office/drawing/2014/main" id="{6FB192F9-EE2F-9A9A-1025-4D80CB8CF7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5660" y="3887816"/>
            <a:ext cx="457200" cy="457200"/>
          </a:xfrm>
          <a:prstGeom prst="rect">
            <a:avLst/>
          </a:prstGeom>
        </p:spPr>
      </p:pic>
      <p:pic>
        <p:nvPicPr>
          <p:cNvPr id="4" name="Elemento grafico 3" descr="Femmina contorno">
            <a:extLst>
              <a:ext uri="{FF2B5EF4-FFF2-40B4-BE49-F238E27FC236}">
                <a16:creationId xmlns:a16="http://schemas.microsoft.com/office/drawing/2014/main" id="{408C7819-8C5F-622C-95AF-B935DFA94B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6270" y="4490977"/>
            <a:ext cx="457200" cy="457200"/>
          </a:xfrm>
          <a:prstGeom prst="rect">
            <a:avLst/>
          </a:prstGeom>
        </p:spPr>
      </p:pic>
      <p:sp>
        <p:nvSpPr>
          <p:cNvPr id="2" name="Placeholder">
            <a:extLst>
              <a:ext uri="{FF2B5EF4-FFF2-40B4-BE49-F238E27FC236}">
                <a16:creationId xmlns:a16="http://schemas.microsoft.com/office/drawing/2014/main" id="{86AE4592-961C-3403-B9B7-43DF79D1BD86}"/>
              </a:ext>
            </a:extLst>
          </p:cNvPr>
          <p:cNvSpPr txBox="1"/>
          <p:nvPr/>
        </p:nvSpPr>
        <p:spPr>
          <a:xfrm>
            <a:off x="781004" y="2741142"/>
            <a:ext cx="1803918" cy="78553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1 ragazza su 4 infelice</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5" name="Placeholder">
            <a:extLst>
              <a:ext uri="{FF2B5EF4-FFF2-40B4-BE49-F238E27FC236}">
                <a16:creationId xmlns:a16="http://schemas.microsoft.com/office/drawing/2014/main" id="{7BCE0FE8-AD79-9758-A604-0171BCDA328E}"/>
              </a:ext>
            </a:extLst>
          </p:cNvPr>
          <p:cNvSpPr txBox="1"/>
          <p:nvPr/>
        </p:nvSpPr>
        <p:spPr>
          <a:xfrm>
            <a:off x="984676" y="1765072"/>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accent5">
                    <a:lumMod val="20000"/>
                    <a:lumOff val="80000"/>
                  </a:schemeClr>
                </a:solidFill>
                <a:latin typeface="Barlow"/>
                <a:cs typeface="Barlow"/>
              </a:rPr>
              <a:t>26%</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Tree>
    <p:extLst>
      <p:ext uri="{BB962C8B-B14F-4D97-AF65-F5344CB8AC3E}">
        <p14:creationId xmlns:p14="http://schemas.microsoft.com/office/powerpoint/2010/main" val="287769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4427-2CA9-F4D9-83B4-BEF2CF775E6A}"/>
            </a:ext>
          </a:extLst>
        </p:cNvPr>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A2C51E47-12EB-71DB-125C-16366CC876C1}"/>
              </a:ext>
            </a:extLst>
          </p:cNvPr>
          <p:cNvGraphicFramePr>
            <a:graphicFrameLocks noGrp="1"/>
          </p:cNvGraphicFramePr>
          <p:nvPr>
            <p:extLst>
              <p:ext uri="{D42A27DB-BD31-4B8C-83A1-F6EECF244321}">
                <p14:modId xmlns:p14="http://schemas.microsoft.com/office/powerpoint/2010/main" val="2052187975"/>
              </p:ext>
            </p:extLst>
          </p:nvPr>
        </p:nvGraphicFramePr>
        <p:xfrm>
          <a:off x="9410568" y="914781"/>
          <a:ext cx="1773990" cy="422909"/>
        </p:xfrm>
        <a:graphic>
          <a:graphicData uri="http://schemas.openxmlformats.org/drawingml/2006/table">
            <a:tbl>
              <a:tblPr firstRow="1">
                <a:tableStyleId>{5C22544A-7EE6-4342-B048-85BDC9FD1C3A}</a:tableStyleId>
              </a:tblPr>
              <a:tblGrid>
                <a:gridCol w="591330">
                  <a:extLst>
                    <a:ext uri="{9D8B030D-6E8A-4147-A177-3AD203B41FA5}">
                      <a16:colId xmlns:a16="http://schemas.microsoft.com/office/drawing/2014/main" val="390004477"/>
                    </a:ext>
                  </a:extLst>
                </a:gridCol>
                <a:gridCol w="591330">
                  <a:extLst>
                    <a:ext uri="{9D8B030D-6E8A-4147-A177-3AD203B41FA5}">
                      <a16:colId xmlns:a16="http://schemas.microsoft.com/office/drawing/2014/main" val="809727684"/>
                    </a:ext>
                  </a:extLst>
                </a:gridCol>
                <a:gridCol w="591330">
                  <a:extLst>
                    <a:ext uri="{9D8B030D-6E8A-4147-A177-3AD203B41FA5}">
                      <a16:colId xmlns:a16="http://schemas.microsoft.com/office/drawing/2014/main" val="632638799"/>
                    </a:ext>
                  </a:extLst>
                </a:gridCol>
              </a:tblGrid>
              <a:tr h="422909">
                <a:tc>
                  <a:txBody>
                    <a:bodyPr/>
                    <a:lstStyle/>
                    <a:p>
                      <a:pPr marL="0" algn="ctr" defTabSz="914400" rtl="0" eaLnBrk="1" fontAlgn="ctr" latinLnBrk="0" hangingPunct="1"/>
                      <a:r>
                        <a:rPr lang="it-IT" sz="1100" b="1" i="0" u="none" strike="noStrike" kern="1200" dirty="0">
                          <a:solidFill>
                            <a:srgbClr val="000000"/>
                          </a:solidFill>
                          <a:effectLst/>
                          <a:latin typeface="+mn-lt"/>
                          <a:ea typeface="+mn-ea"/>
                          <a:cs typeface="+mn-cs"/>
                        </a:rPr>
                        <a:t>Tot.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900" b="1" i="0" u="none" strike="noStrike" kern="1200" dirty="0">
                        <a:solidFill>
                          <a:srgbClr val="000000"/>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611245"/>
                  </a:ext>
                </a:extLst>
              </a:tr>
            </a:tbl>
          </a:graphicData>
        </a:graphic>
      </p:graphicFrame>
      <p:graphicFrame>
        <p:nvGraphicFramePr>
          <p:cNvPr id="23" name="Chart" descr="On complex charts the headline information can be included in the body text of the report or as Alt Text applied to the chart. Do not try to include all data as Alt Text.">
            <a:extLst>
              <a:ext uri="{FF2B5EF4-FFF2-40B4-BE49-F238E27FC236}">
                <a16:creationId xmlns:a16="http://schemas.microsoft.com/office/drawing/2014/main" id="{1D9998DD-2F60-A78E-A68B-C21D7DDC6C2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53091718"/>
              </p:ext>
            </p:extLst>
          </p:nvPr>
        </p:nvGraphicFramePr>
        <p:xfrm>
          <a:off x="5920966" y="315732"/>
          <a:ext cx="3245478" cy="5528040"/>
        </p:xfrm>
        <a:graphic>
          <a:graphicData uri="http://schemas.openxmlformats.org/drawingml/2006/chart">
            <c:chart xmlns:c="http://schemas.openxmlformats.org/drawingml/2006/chart" xmlns:r="http://schemas.openxmlformats.org/officeDocument/2006/relationships" r:id="rId3"/>
          </a:graphicData>
        </a:graphic>
      </p:graphicFrame>
      <p:sp>
        <p:nvSpPr>
          <p:cNvPr id="11" name="Background Box">
            <a:extLst>
              <a:ext uri="{FF2B5EF4-FFF2-40B4-BE49-F238E27FC236}">
                <a16:creationId xmlns:a16="http://schemas.microsoft.com/office/drawing/2014/main" id="{F64F4C79-5BBB-43F8-7D74-956AB12637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12000"/>
              </a:lnSpc>
              <a:spcBef>
                <a:spcPts val="400"/>
              </a:spcBef>
              <a:spcAft>
                <a:spcPts val="4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Barlow"/>
              <a:ea typeface="+mn-ea"/>
              <a:cs typeface="+mn-cs"/>
            </a:endParaRPr>
          </a:p>
        </p:txBody>
      </p:sp>
      <p:sp>
        <p:nvSpPr>
          <p:cNvPr id="13" name="Base &amp; Source">
            <a:extLst>
              <a:ext uri="{FF2B5EF4-FFF2-40B4-BE49-F238E27FC236}">
                <a16:creationId xmlns:a16="http://schemas.microsoft.com/office/drawing/2014/main" id="{0E657231-1C8F-9700-4B48-CB3C2A3F3B20}"/>
              </a:ext>
              <a:ext uri="{C183D7F6-B498-43B3-948B-1728B52AA6E4}">
                <adec:decorative xmlns:adec="http://schemas.microsoft.com/office/drawing/2017/decorative" val="0"/>
              </a:ext>
            </a:extLst>
          </p:cNvPr>
          <p:cNvSpPr txBox="1">
            <a:spLocks/>
          </p:cNvSpPr>
          <p:nvPr/>
        </p:nvSpPr>
        <p:spPr>
          <a:xfrm>
            <a:off x="558800" y="5238930"/>
            <a:ext cx="2216639" cy="492443"/>
          </a:xfrm>
          <a:prstGeom prst="rect">
            <a:avLst/>
          </a:prstGeom>
        </p:spPr>
        <p:txBody>
          <a:bodyPr vert="horz" wrap="square" lIns="0" tIns="0" rIns="0" bIns="0" rtlCol="0" anchor="b">
            <a:sp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10000"/>
              </a:lnSpc>
              <a:spcBef>
                <a:spcPts val="400"/>
              </a:spcBef>
              <a:spcAft>
                <a:spcPts val="400"/>
              </a:spcAft>
              <a:buSzPct val="80000"/>
              <a:buFont typeface="Barlow" panose="020B0502040204020203" pitchFamily="34" charset="0"/>
              <a:buNone/>
              <a:defRPr sz="1400" kern="1200">
                <a:solidFill>
                  <a:schemeClr val="tx1"/>
                </a:solidFill>
                <a:latin typeface="+mn-lt"/>
                <a:ea typeface="+mn-ea"/>
                <a:cs typeface="+mn-cs"/>
              </a:defRPr>
            </a:lvl2pPr>
            <a:lvl3pPr marL="542925" indent="0" algn="l" defTabSz="914400" rtl="0" eaLnBrk="1" latinLnBrk="0" hangingPunct="1">
              <a:lnSpc>
                <a:spcPct val="110000"/>
              </a:lnSpc>
              <a:spcBef>
                <a:spcPts val="400"/>
              </a:spcBef>
              <a:spcAft>
                <a:spcPts val="400"/>
              </a:spcAft>
              <a:buFont typeface="Barlow"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Barlow" panose="020B0604020202020204" pitchFamily="34" charset="0"/>
              <a:buNone/>
              <a:defRPr sz="1400" kern="1200">
                <a:solidFill>
                  <a:schemeClr val="tx1"/>
                </a:solidFill>
                <a:latin typeface="+mn-lt"/>
                <a:ea typeface="+mn-ea"/>
                <a:cs typeface="+mn-cs"/>
              </a:defRPr>
            </a:lvl4pPr>
            <a:lvl5pPr marL="1033463" indent="0" algn="l" defTabSz="914400" rtl="0" eaLnBrk="1" latinLnBrk="0" hangingPunct="1">
              <a:lnSpc>
                <a:spcPct val="90000"/>
              </a:lnSpc>
              <a:spcBef>
                <a:spcPts val="500"/>
              </a:spcBef>
              <a:buFont typeface="Barlow" panose="020B040602020203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F2. Quanto ti soddisfano i seguenti aspetti della tua vita? Rispondi sempre con una scala da 1”per niente” a 10”moltissimo”.</a:t>
            </a:r>
          </a:p>
          <a:p>
            <a:pPr marL="0" marR="0" lvl="0" indent="0" algn="l" defTabSz="914400" rtl="0" eaLnBrk="1" fontAlgn="auto" latinLnBrk="0" hangingPunct="1">
              <a:lnSpc>
                <a:spcPct val="100000"/>
              </a:lnSpc>
              <a:spcBef>
                <a:spcPts val="0"/>
              </a:spcBef>
              <a:spcAft>
                <a:spcPts val="0"/>
              </a:spcAft>
              <a:buClrTx/>
              <a:buSzPct val="50000"/>
              <a:buFont typeface="Barlow" panose="020B0406020202030204" pitchFamily="34" charset="0"/>
              <a:buNone/>
              <a:tabLst/>
              <a:defRPr/>
            </a:pPr>
            <a:r>
              <a:rPr kumimoji="0" lang="it-IT" sz="800" b="0" i="0" u="none" strike="noStrike" kern="1200" cap="none" spc="0" normalizeH="0" baseline="0" noProof="0" dirty="0">
                <a:ln>
                  <a:noFill/>
                </a:ln>
                <a:solidFill>
                  <a:prstClr val="white"/>
                </a:solidFill>
                <a:effectLst/>
                <a:uLnTx/>
                <a:uFillTx/>
                <a:latin typeface="Barlow"/>
                <a:ea typeface="+mn-ea"/>
                <a:cs typeface="+mn-cs"/>
              </a:rPr>
              <a:t>Base: Totale campione  – Valori % e valori medi</a:t>
            </a:r>
          </a:p>
        </p:txBody>
      </p:sp>
      <p:sp>
        <p:nvSpPr>
          <p:cNvPr id="4" name="Titolo 3">
            <a:extLst>
              <a:ext uri="{FF2B5EF4-FFF2-40B4-BE49-F238E27FC236}">
                <a16:creationId xmlns:a16="http://schemas.microsoft.com/office/drawing/2014/main" id="{3B9CF0B8-8205-67AD-7B0C-E1BAB84E05E6}"/>
              </a:ext>
            </a:extLst>
          </p:cNvPr>
          <p:cNvSpPr>
            <a:spLocks noGrp="1"/>
          </p:cNvSpPr>
          <p:nvPr>
            <p:ph type="title"/>
          </p:nvPr>
        </p:nvSpPr>
        <p:spPr>
          <a:xfrm>
            <a:off x="542513" y="201491"/>
            <a:ext cx="2401191" cy="924373"/>
          </a:xfrm>
        </p:spPr>
        <p:txBody>
          <a:bodyPr/>
          <a:lstStyle/>
          <a:p>
            <a:r>
              <a:rPr lang="it-IT" sz="2400" dirty="0"/>
              <a:t>Soddisfazione per alcuni aspetti della vita</a:t>
            </a:r>
            <a:endParaRPr lang="it-IT" sz="2400" dirty="0">
              <a:solidFill>
                <a:schemeClr val="accent6">
                  <a:lumMod val="75000"/>
                </a:schemeClr>
              </a:solidFill>
            </a:endParaRPr>
          </a:p>
        </p:txBody>
      </p:sp>
      <p:cxnSp>
        <p:nvCxnSpPr>
          <p:cNvPr id="6" name="Avg. Guess and Actual Underline">
            <a:extLst>
              <a:ext uri="{FF2B5EF4-FFF2-40B4-BE49-F238E27FC236}">
                <a16:creationId xmlns:a16="http://schemas.microsoft.com/office/drawing/2014/main" id="{33B99829-F476-E5E1-6C98-A4663D471124}"/>
              </a:ext>
              <a:ext uri="{C183D7F6-B498-43B3-948B-1728B52AA6E4}">
                <adec:decorative xmlns:adec="http://schemas.microsoft.com/office/drawing/2017/decorative" val="1"/>
              </a:ext>
            </a:extLst>
          </p:cNvPr>
          <p:cNvCxnSpPr>
            <a:cxnSpLocks/>
          </p:cNvCxnSpPr>
          <p:nvPr/>
        </p:nvCxnSpPr>
        <p:spPr>
          <a:xfrm>
            <a:off x="5495726" y="782431"/>
            <a:ext cx="5812514"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2" name="Avg. Guess Header">
            <a:extLst>
              <a:ext uri="{FF2B5EF4-FFF2-40B4-BE49-F238E27FC236}">
                <a16:creationId xmlns:a16="http://schemas.microsoft.com/office/drawing/2014/main" id="{FE20137E-D659-9C73-28AA-252A693C8106}"/>
              </a:ext>
              <a:ext uri="{C183D7F6-B498-43B3-948B-1728B52AA6E4}">
                <adec:decorative xmlns:adec="http://schemas.microsoft.com/office/drawing/2017/decorative" val="1"/>
              </a:ext>
            </a:extLst>
          </p:cNvPr>
          <p:cNvSpPr txBox="1"/>
          <p:nvPr/>
        </p:nvSpPr>
        <p:spPr>
          <a:xfrm>
            <a:off x="8895186" y="473621"/>
            <a:ext cx="2452525" cy="184666"/>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2400"/>
              </a:spcBef>
              <a:spcAft>
                <a:spcPts val="0"/>
              </a:spcAft>
              <a:buClr>
                <a:srgbClr val="103C50"/>
              </a:buClr>
              <a:buSzTx/>
              <a:buFontTx/>
              <a:buNone/>
              <a:tabLst/>
              <a:defRPr/>
            </a:pPr>
            <a:r>
              <a:rPr kumimoji="0" lang="it-IT" sz="1200" b="1" i="0" u="none" strike="noStrike" kern="0" cap="none" spc="0" normalizeH="0" baseline="0" noProof="0" dirty="0">
                <a:ln>
                  <a:noFill/>
                </a:ln>
                <a:solidFill>
                  <a:srgbClr val="1DAFAD"/>
                </a:solidFill>
                <a:effectLst/>
                <a:uLnTx/>
                <a:uFillTx/>
                <a:latin typeface="Barlow"/>
                <a:ea typeface="+mn-ea"/>
                <a:cs typeface="+mn-cs"/>
              </a:rPr>
              <a:t>Media (1-10)</a:t>
            </a:r>
          </a:p>
        </p:txBody>
      </p:sp>
      <p:graphicFrame>
        <p:nvGraphicFramePr>
          <p:cNvPr id="17" name="Tabella 16">
            <a:extLst>
              <a:ext uri="{FF2B5EF4-FFF2-40B4-BE49-F238E27FC236}">
                <a16:creationId xmlns:a16="http://schemas.microsoft.com/office/drawing/2014/main" id="{32D4B5DE-F94C-DAC7-FDDD-4F79AB2CE045}"/>
              </a:ext>
            </a:extLst>
          </p:cNvPr>
          <p:cNvGraphicFramePr>
            <a:graphicFrameLocks noGrp="1"/>
          </p:cNvGraphicFramePr>
          <p:nvPr>
            <p:extLst>
              <p:ext uri="{D42A27DB-BD31-4B8C-83A1-F6EECF244321}">
                <p14:modId xmlns:p14="http://schemas.microsoft.com/office/powerpoint/2010/main" val="2838321561"/>
              </p:ext>
            </p:extLst>
          </p:nvPr>
        </p:nvGraphicFramePr>
        <p:xfrm>
          <a:off x="5550743" y="423013"/>
          <a:ext cx="3121510" cy="370840"/>
        </p:xfrm>
        <a:graphic>
          <a:graphicData uri="http://schemas.openxmlformats.org/drawingml/2006/table">
            <a:tbl>
              <a:tblPr firstRow="1" bandRow="1">
                <a:tableStyleId>{2D5ABB26-0587-4C30-8999-92F81FD0307C}</a:tableStyleId>
              </a:tblPr>
              <a:tblGrid>
                <a:gridCol w="3121510">
                  <a:extLst>
                    <a:ext uri="{9D8B030D-6E8A-4147-A177-3AD203B41FA5}">
                      <a16:colId xmlns:a16="http://schemas.microsoft.com/office/drawing/2014/main" val="1682226591"/>
                    </a:ext>
                  </a:extLst>
                </a:gridCol>
              </a:tblGrid>
              <a:tr h="370840">
                <a:tc>
                  <a:txBody>
                    <a:bodyPr/>
                    <a:lstStyle/>
                    <a:p>
                      <a:pPr algn="ctr"/>
                      <a:r>
                        <a:rPr lang="it-IT" sz="1200" b="1" dirty="0">
                          <a:solidFill>
                            <a:schemeClr val="accent5"/>
                          </a:solidFill>
                        </a:rPr>
                        <a:t>1 «Per niente» </a:t>
                      </a:r>
                      <a:r>
                        <a:rPr lang="it-IT" sz="1200" b="1" dirty="0">
                          <a:solidFill>
                            <a:schemeClr val="bg1">
                              <a:lumMod val="65000"/>
                            </a:schemeClr>
                          </a:solidFill>
                        </a:rPr>
                        <a:t>–</a:t>
                      </a:r>
                      <a:r>
                        <a:rPr lang="it-IT" sz="1200" b="1" dirty="0">
                          <a:solidFill>
                            <a:schemeClr val="tx2"/>
                          </a:solidFill>
                        </a:rPr>
                        <a:t> 10 «Moltissimo»</a:t>
                      </a:r>
                    </a:p>
                  </a:txBody>
                  <a:tcPr>
                    <a:lnL>
                      <a:noFill/>
                    </a:lnL>
                    <a:lnR>
                      <a:noFill/>
                    </a:lnR>
                    <a:lnT>
                      <a:noFill/>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804460"/>
                  </a:ext>
                </a:extLst>
              </a:tr>
            </a:tbl>
          </a:graphicData>
        </a:graphic>
      </p:graphicFrame>
      <p:pic>
        <p:nvPicPr>
          <p:cNvPr id="3" name="Elemento grafico 2" descr="Maschio contorno">
            <a:extLst>
              <a:ext uri="{FF2B5EF4-FFF2-40B4-BE49-F238E27FC236}">
                <a16:creationId xmlns:a16="http://schemas.microsoft.com/office/drawing/2014/main" id="{F216928B-147D-23F6-2052-112597C12C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82858" y="885305"/>
            <a:ext cx="457200" cy="457200"/>
          </a:xfrm>
          <a:prstGeom prst="rect">
            <a:avLst/>
          </a:prstGeom>
        </p:spPr>
      </p:pic>
      <p:pic>
        <p:nvPicPr>
          <p:cNvPr id="8" name="Elemento grafico 7" descr="Femmina contorno">
            <a:extLst>
              <a:ext uri="{FF2B5EF4-FFF2-40B4-BE49-F238E27FC236}">
                <a16:creationId xmlns:a16="http://schemas.microsoft.com/office/drawing/2014/main" id="{6F4AD217-08FA-E01B-104D-447AEF24C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01578" y="885305"/>
            <a:ext cx="457200" cy="457200"/>
          </a:xfrm>
          <a:prstGeom prst="rect">
            <a:avLst/>
          </a:prstGeom>
        </p:spPr>
      </p:pic>
      <p:sp>
        <p:nvSpPr>
          <p:cNvPr id="7" name="Placeholder">
            <a:extLst>
              <a:ext uri="{FF2B5EF4-FFF2-40B4-BE49-F238E27FC236}">
                <a16:creationId xmlns:a16="http://schemas.microsoft.com/office/drawing/2014/main" id="{F55AE09C-09AF-AE89-AE61-19E5118E8944}"/>
              </a:ext>
            </a:extLst>
          </p:cNvPr>
          <p:cNvSpPr txBox="1"/>
          <p:nvPr/>
        </p:nvSpPr>
        <p:spPr>
          <a:xfrm>
            <a:off x="542513" y="2259871"/>
            <a:ext cx="2401191" cy="28537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2000"/>
              </a:lnSpc>
              <a:spcBef>
                <a:spcPts val="400"/>
              </a:spcBef>
              <a:spcAft>
                <a:spcPts val="400"/>
              </a:spcAft>
              <a:buClrTx/>
              <a:buSzTx/>
              <a:buFontTx/>
              <a:buNone/>
              <a:tabLst/>
              <a:defRPr/>
            </a:pPr>
            <a:r>
              <a:rPr lang="it-IT" sz="2400" b="1" dirty="0">
                <a:solidFill>
                  <a:schemeClr val="accent5">
                    <a:lumMod val="20000"/>
                    <a:lumOff val="80000"/>
                  </a:schemeClr>
                </a:solidFill>
                <a:latin typeface="Barlow"/>
                <a:cs typeface="Barlow"/>
              </a:rPr>
              <a:t>quota di insoddisfazione massima, quella relativa alla propria situazione economica</a:t>
            </a:r>
            <a:endParaRPr kumimoji="0" lang="it-IT" sz="24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sp>
        <p:nvSpPr>
          <p:cNvPr id="9" name="Placeholder">
            <a:extLst>
              <a:ext uri="{FF2B5EF4-FFF2-40B4-BE49-F238E27FC236}">
                <a16:creationId xmlns:a16="http://schemas.microsoft.com/office/drawing/2014/main" id="{73F1527B-DED2-15B6-1DB2-CC6DB829F9BF}"/>
              </a:ext>
            </a:extLst>
          </p:cNvPr>
          <p:cNvSpPr txBox="1"/>
          <p:nvPr/>
        </p:nvSpPr>
        <p:spPr>
          <a:xfrm>
            <a:off x="984676" y="1283801"/>
            <a:ext cx="1545437" cy="929485"/>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2000"/>
              </a:lnSpc>
              <a:spcBef>
                <a:spcPts val="400"/>
              </a:spcBef>
              <a:spcAft>
                <a:spcPts val="400"/>
              </a:spcAft>
              <a:buClrTx/>
              <a:buSzTx/>
              <a:buFontTx/>
              <a:buNone/>
              <a:tabLst/>
              <a:defRPr/>
            </a:pPr>
            <a:r>
              <a:rPr lang="it-IT" sz="6000" b="1" dirty="0">
                <a:solidFill>
                  <a:schemeClr val="accent5">
                    <a:lumMod val="20000"/>
                    <a:lumOff val="80000"/>
                  </a:schemeClr>
                </a:solidFill>
                <a:latin typeface="Barlow"/>
                <a:cs typeface="Barlow"/>
              </a:rPr>
              <a:t>37%</a:t>
            </a:r>
            <a:endParaRPr kumimoji="0" lang="it-IT" sz="6000" b="1" i="0" u="none" strike="noStrike" kern="1200" cap="none" spc="0" normalizeH="0" baseline="0" noProof="0" dirty="0">
              <a:ln>
                <a:noFill/>
              </a:ln>
              <a:solidFill>
                <a:schemeClr val="accent5">
                  <a:lumMod val="20000"/>
                  <a:lumOff val="80000"/>
                </a:schemeClr>
              </a:solidFill>
              <a:effectLst/>
              <a:uLnTx/>
              <a:uFillTx/>
              <a:latin typeface="Barlow"/>
              <a:ea typeface="+mn-ea"/>
              <a:cs typeface="Barlow"/>
            </a:endParaRPr>
          </a:p>
        </p:txBody>
      </p:sp>
      <p:graphicFrame>
        <p:nvGraphicFramePr>
          <p:cNvPr id="2" name="Table 13">
            <a:extLst>
              <a:ext uri="{FF2B5EF4-FFF2-40B4-BE49-F238E27FC236}">
                <a16:creationId xmlns:a16="http://schemas.microsoft.com/office/drawing/2014/main" id="{59968D69-D692-2CBA-19BF-CCC21B459985}"/>
              </a:ext>
            </a:extLst>
          </p:cNvPr>
          <p:cNvGraphicFramePr>
            <a:graphicFrameLocks/>
          </p:cNvGraphicFramePr>
          <p:nvPr>
            <p:extLst>
              <p:ext uri="{D42A27DB-BD31-4B8C-83A1-F6EECF244321}">
                <p14:modId xmlns:p14="http://schemas.microsoft.com/office/powerpoint/2010/main" val="240902192"/>
              </p:ext>
            </p:extLst>
          </p:nvPr>
        </p:nvGraphicFramePr>
        <p:xfrm>
          <a:off x="3331616" y="1437137"/>
          <a:ext cx="7901066" cy="4395492"/>
        </p:xfrm>
        <a:graphic>
          <a:graphicData uri="http://schemas.openxmlformats.org/drawingml/2006/table">
            <a:tbl>
              <a:tblPr firstRow="1" bandRow="1"/>
              <a:tblGrid>
                <a:gridCol w="2496307">
                  <a:extLst>
                    <a:ext uri="{9D8B030D-6E8A-4147-A177-3AD203B41FA5}">
                      <a16:colId xmlns:a16="http://schemas.microsoft.com/office/drawing/2014/main" val="1095845452"/>
                    </a:ext>
                  </a:extLst>
                </a:gridCol>
                <a:gridCol w="154236">
                  <a:extLst>
                    <a:ext uri="{9D8B030D-6E8A-4147-A177-3AD203B41FA5}">
                      <a16:colId xmlns:a16="http://schemas.microsoft.com/office/drawing/2014/main" val="1270955189"/>
                    </a:ext>
                  </a:extLst>
                </a:gridCol>
                <a:gridCol w="3117774">
                  <a:extLst>
                    <a:ext uri="{9D8B030D-6E8A-4147-A177-3AD203B41FA5}">
                      <a16:colId xmlns:a16="http://schemas.microsoft.com/office/drawing/2014/main" val="2670570098"/>
                    </a:ext>
                  </a:extLst>
                </a:gridCol>
                <a:gridCol w="291466">
                  <a:extLst>
                    <a:ext uri="{9D8B030D-6E8A-4147-A177-3AD203B41FA5}">
                      <a16:colId xmlns:a16="http://schemas.microsoft.com/office/drawing/2014/main" val="3826905508"/>
                    </a:ext>
                  </a:extLst>
                </a:gridCol>
                <a:gridCol w="613761">
                  <a:extLst>
                    <a:ext uri="{9D8B030D-6E8A-4147-A177-3AD203B41FA5}">
                      <a16:colId xmlns:a16="http://schemas.microsoft.com/office/drawing/2014/main" val="7121107"/>
                    </a:ext>
                  </a:extLst>
                </a:gridCol>
                <a:gridCol w="613761">
                  <a:extLst>
                    <a:ext uri="{9D8B030D-6E8A-4147-A177-3AD203B41FA5}">
                      <a16:colId xmlns:a16="http://schemas.microsoft.com/office/drawing/2014/main" val="1885280547"/>
                    </a:ext>
                  </a:extLst>
                </a:gridCol>
                <a:gridCol w="613761">
                  <a:extLst>
                    <a:ext uri="{9D8B030D-6E8A-4147-A177-3AD203B41FA5}">
                      <a16:colId xmlns:a16="http://schemas.microsoft.com/office/drawing/2014/main" val="3471351813"/>
                    </a:ext>
                  </a:extLst>
                </a:gridCol>
              </a:tblGrid>
              <a:tr h="366291">
                <a:tc>
                  <a:txBody>
                    <a:bodyPr/>
                    <a:lstStyle/>
                    <a:p>
                      <a:pPr algn="l" fontAlgn="t"/>
                      <a:r>
                        <a:rPr lang="it-IT" sz="1200" b="0" i="0" u="none" strike="noStrike" dirty="0">
                          <a:solidFill>
                            <a:srgbClr val="000000"/>
                          </a:solidFill>
                          <a:effectLst/>
                          <a:latin typeface="Barlow" panose="00000500000000000000" pitchFamily="2" charset="0"/>
                        </a:rPr>
                        <a:t>La famiglia</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7,1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7,2</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7,1</a:t>
                      </a:r>
                    </a:p>
                  </a:txBody>
                  <a:tcPr marL="6350" marR="6350" marT="6350" marB="0" anchor="ctr">
                    <a:lnL>
                      <a:noFill/>
                    </a:lnL>
                    <a:lnR>
                      <a:noFill/>
                    </a:lnR>
                    <a:lnT w="12700" cap="flat" cmpd="sng" algn="ctr">
                      <a:no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44903538"/>
                  </a:ext>
                </a:extLst>
              </a:tr>
              <a:tr h="366291">
                <a:tc>
                  <a:txBody>
                    <a:bodyPr/>
                    <a:lstStyle/>
                    <a:p>
                      <a:pPr algn="l" fontAlgn="t"/>
                      <a:r>
                        <a:rPr lang="it-IT" sz="1200" b="0" i="0" u="none" strike="noStrike" dirty="0">
                          <a:solidFill>
                            <a:srgbClr val="000000"/>
                          </a:solidFill>
                          <a:effectLst/>
                          <a:latin typeface="Barlow" panose="00000500000000000000" pitchFamily="2" charset="0"/>
                        </a:rPr>
                        <a:t>Lo svago e il tempo libero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6,9</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18102206"/>
                  </a:ext>
                </a:extLst>
              </a:tr>
              <a:tr h="366291">
                <a:tc>
                  <a:txBody>
                    <a:bodyPr/>
                    <a:lstStyle/>
                    <a:p>
                      <a:pPr algn="l" fontAlgn="t"/>
                      <a:r>
                        <a:rPr lang="it-IT" sz="1200" b="0" i="0" u="none" strike="noStrike" dirty="0">
                          <a:solidFill>
                            <a:srgbClr val="000000"/>
                          </a:solidFill>
                          <a:effectLst/>
                          <a:latin typeface="Barlow" panose="00000500000000000000" pitchFamily="2" charset="0"/>
                        </a:rPr>
                        <a:t>Le amicizie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7,0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88351132"/>
                  </a:ext>
                </a:extLst>
              </a:tr>
              <a:tr h="366291">
                <a:tc>
                  <a:txBody>
                    <a:bodyPr/>
                    <a:lstStyle/>
                    <a:p>
                      <a:pPr algn="l" fontAlgn="t"/>
                      <a:r>
                        <a:rPr lang="it-IT" sz="1200" b="0" i="0" u="none" strike="noStrike" dirty="0">
                          <a:solidFill>
                            <a:srgbClr val="000000"/>
                          </a:solidFill>
                          <a:effectLst/>
                          <a:latin typeface="Barlow" panose="00000500000000000000" pitchFamily="2" charset="0"/>
                        </a:rPr>
                        <a:t>La salute fisica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7,0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41165493"/>
                  </a:ext>
                </a:extLst>
              </a:tr>
              <a:tr h="366291">
                <a:tc>
                  <a:txBody>
                    <a:bodyPr/>
                    <a:lstStyle/>
                    <a:p>
                      <a:pPr algn="l" fontAlgn="t"/>
                      <a:r>
                        <a:rPr lang="it-IT" sz="1200" b="0" i="0" u="none" strike="noStrike" dirty="0">
                          <a:solidFill>
                            <a:srgbClr val="000000"/>
                          </a:solidFill>
                          <a:effectLst/>
                          <a:latin typeface="Barlow" panose="00000500000000000000" pitchFamily="2" charset="0"/>
                        </a:rPr>
                        <a:t>Gli interessi culturali</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6298312"/>
                  </a:ext>
                </a:extLst>
              </a:tr>
              <a:tr h="366291">
                <a:tc>
                  <a:txBody>
                    <a:bodyPr/>
                    <a:lstStyle/>
                    <a:p>
                      <a:pPr algn="l" fontAlgn="t"/>
                      <a:r>
                        <a:rPr lang="it-IT" sz="1200" b="0" i="0" u="none" strike="noStrike" dirty="0">
                          <a:solidFill>
                            <a:srgbClr val="000000"/>
                          </a:solidFill>
                          <a:effectLst/>
                          <a:latin typeface="Barlow" panose="00000500000000000000" pitchFamily="2" charset="0"/>
                        </a:rPr>
                        <a:t>Lo studio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2377927"/>
                  </a:ext>
                </a:extLst>
              </a:tr>
              <a:tr h="366291">
                <a:tc>
                  <a:txBody>
                    <a:bodyPr/>
                    <a:lstStyle/>
                    <a:p>
                      <a:pPr algn="l" fontAlgn="t"/>
                      <a:r>
                        <a:rPr lang="it-IT" sz="1200" b="0" i="0" u="none" strike="noStrike" dirty="0">
                          <a:solidFill>
                            <a:srgbClr val="000000"/>
                          </a:solidFill>
                          <a:effectLst/>
                          <a:latin typeface="Barlow" panose="00000500000000000000" pitchFamily="2" charset="0"/>
                        </a:rPr>
                        <a:t>Il lavoro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6,6</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06353221"/>
                  </a:ext>
                </a:extLst>
              </a:tr>
              <a:tr h="366291">
                <a:tc>
                  <a:txBody>
                    <a:bodyPr/>
                    <a:lstStyle/>
                    <a:p>
                      <a:pPr algn="l" fontAlgn="t"/>
                      <a:r>
                        <a:rPr lang="it-IT" sz="1200" b="0" i="0" u="none" strike="noStrike" dirty="0">
                          <a:solidFill>
                            <a:srgbClr val="000000"/>
                          </a:solidFill>
                          <a:effectLst/>
                          <a:latin typeface="Barlow" panose="00000500000000000000" pitchFamily="2" charset="0"/>
                        </a:rPr>
                        <a:t>La relazione con il tuo corpo</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6,3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00254542"/>
                  </a:ext>
                </a:extLst>
              </a:tr>
              <a:tr h="366291">
                <a:tc>
                  <a:txBody>
                    <a:bodyPr/>
                    <a:lstStyle/>
                    <a:p>
                      <a:pPr algn="l" fontAlgn="t"/>
                      <a:r>
                        <a:rPr lang="it-IT" sz="1200" b="0" i="0" u="none" strike="noStrike" dirty="0">
                          <a:solidFill>
                            <a:srgbClr val="000000"/>
                          </a:solidFill>
                          <a:effectLst/>
                          <a:latin typeface="Barlow" panose="00000500000000000000" pitchFamily="2" charset="0"/>
                        </a:rPr>
                        <a:t>La salute mentale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6,8</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6,1</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08895100"/>
                  </a:ext>
                </a:extLst>
              </a:tr>
              <a:tr h="366291">
                <a:tc>
                  <a:txBody>
                    <a:bodyPr/>
                    <a:lstStyle/>
                    <a:p>
                      <a:pPr algn="l" fontAlgn="t"/>
                      <a:r>
                        <a:rPr lang="it-IT" sz="1200" b="0" i="0" u="none" strike="noStrike" dirty="0">
                          <a:solidFill>
                            <a:srgbClr val="000000"/>
                          </a:solidFill>
                          <a:effectLst/>
                          <a:latin typeface="Barlow" panose="00000500000000000000" pitchFamily="2" charset="0"/>
                        </a:rPr>
                        <a:t>La vita sentimentale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6,4</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6,5</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90257204"/>
                  </a:ext>
                </a:extLst>
              </a:tr>
              <a:tr h="366291">
                <a:tc>
                  <a:txBody>
                    <a:bodyPr/>
                    <a:lstStyle/>
                    <a:p>
                      <a:pPr algn="l" fontAlgn="t"/>
                      <a:r>
                        <a:rPr lang="it-IT" sz="1200" b="0" i="0" u="none" strike="noStrike" dirty="0">
                          <a:solidFill>
                            <a:srgbClr val="000000"/>
                          </a:solidFill>
                          <a:effectLst/>
                          <a:latin typeface="Barlow" panose="00000500000000000000" pitchFamily="2" charset="0"/>
                        </a:rPr>
                        <a:t>La vita sessuale</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dirty="0">
                          <a:solidFill>
                            <a:srgbClr val="000000"/>
                          </a:solidFill>
                          <a:effectLst/>
                          <a:latin typeface="Barlow" panose="00000500000000000000" pitchFamily="2" charset="0"/>
                        </a:rPr>
                        <a:t>6,2</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3117931"/>
                  </a:ext>
                </a:extLst>
              </a:tr>
              <a:tr h="366291">
                <a:tc>
                  <a:txBody>
                    <a:bodyPr/>
                    <a:lstStyle/>
                    <a:p>
                      <a:pPr algn="l" fontAlgn="t"/>
                      <a:r>
                        <a:rPr lang="it-IT" sz="1200" b="0" i="0" u="none" strike="noStrike" dirty="0">
                          <a:solidFill>
                            <a:srgbClr val="000000"/>
                          </a:solidFill>
                          <a:effectLst/>
                          <a:latin typeface="Barlow" panose="00000500000000000000" pitchFamily="2" charset="0"/>
                        </a:rPr>
                        <a:t>Il denaro/la tua situazione economica</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r" fontAlgn="b"/>
                      <a:endParaRPr lang="it-IT" sz="1100" b="0" i="0" u="none" strike="noStrike" dirty="0">
                        <a:solidFill>
                          <a:schemeClr val="tx1"/>
                        </a:solidFill>
                        <a:effectLst/>
                        <a:latin typeface="+mn-lt"/>
                      </a:endParaRPr>
                    </a:p>
                  </a:txBody>
                  <a:tcPr marL="6350" marR="6350" marT="635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400" b="1" i="0" u="none" strike="noStrike" dirty="0">
                          <a:solidFill>
                            <a:schemeClr val="tx2"/>
                          </a:solidFill>
                          <a:effectLst/>
                          <a:latin typeface="Barlow" panose="00000500000000000000" pitchFamily="2" charset="0"/>
                        </a:rPr>
                        <a:t>6,0</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0" i="0" u="none" strike="noStrike">
                          <a:solidFill>
                            <a:srgbClr val="000000"/>
                          </a:solidFill>
                          <a:effectLst/>
                          <a:latin typeface="Barlow" panose="00000500000000000000" pitchFamily="2" charset="0"/>
                        </a:rPr>
                        <a:t>6,3</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it-IT" sz="1200" b="1" i="0" u="none" strike="noStrike" dirty="0">
                          <a:solidFill>
                            <a:srgbClr val="000000"/>
                          </a:solidFill>
                          <a:effectLst/>
                          <a:latin typeface="Barlow" panose="00000500000000000000" pitchFamily="2" charset="0"/>
                        </a:rPr>
                        <a:t>5,7</a:t>
                      </a:r>
                    </a:p>
                  </a:txBody>
                  <a:tcPr marL="6350" marR="6350" marT="635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333617"/>
                  </a:ext>
                </a:extLst>
              </a:tr>
            </a:tbl>
          </a:graphicData>
        </a:graphic>
      </p:graphicFrame>
    </p:spTree>
    <p:extLst>
      <p:ext uri="{BB962C8B-B14F-4D97-AF65-F5344CB8AC3E}">
        <p14:creationId xmlns:p14="http://schemas.microsoft.com/office/powerpoint/2010/main" val="4252877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Theme1">
  <a:themeElements>
    <a:clrScheme name="IpsosOfficial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5000"/>
          </a:lnSpc>
          <a:spcBef>
            <a:spcPts val="400"/>
          </a:spcBef>
          <a:spcAft>
            <a:spcPts val="400"/>
          </a:spcAft>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buSzPct val="100000"/>
          <a:defRPr sz="1200" dirty="0" smtClean="0"/>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Presentation8" id="{57548A5F-C6F3-40C1-9DBF-897F238064CF}" vid="{73C495CC-DFE9-4904-A17F-B19F8E4A67C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c470b6-6943-4b25-8840-1f9dda3bdcb8">
      <Terms xmlns="http://schemas.microsoft.com/office/infopath/2007/PartnerControls"/>
    </lcf76f155ced4ddcb4097134ff3c332f>
    <TaxCatchAll xmlns="44624973-eda7-4d1d-840c-1d76c87d6b4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D53D4CEF66B844AFDAC2928DB807E4" ma:contentTypeVersion="12" ma:contentTypeDescription="Create a new document." ma:contentTypeScope="" ma:versionID="58e54b566db633989dcdba1406f36d7e">
  <xsd:schema xmlns:xsd="http://www.w3.org/2001/XMLSchema" xmlns:xs="http://www.w3.org/2001/XMLSchema" xmlns:p="http://schemas.microsoft.com/office/2006/metadata/properties" xmlns:ns2="10c470b6-6943-4b25-8840-1f9dda3bdcb8" xmlns:ns3="44624973-eda7-4d1d-840c-1d76c87d6b4a" targetNamespace="http://schemas.microsoft.com/office/2006/metadata/properties" ma:root="true" ma:fieldsID="c680aaf79b7fb4e0414865a92fd30b82" ns2:_="" ns3:_="">
    <xsd:import namespace="10c470b6-6943-4b25-8840-1f9dda3bdcb8"/>
    <xsd:import namespace="44624973-eda7-4d1d-840c-1d76c87d6b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470b6-6943-4b25-8840-1f9dda3bdcb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120647d-17bd-4a63-9afd-bbea8594ace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24973-eda7-4d1d-840c-1d76c87d6b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1497375-415a-4fb9-9d71-f8fbfa4e87dc}" ma:internalName="TaxCatchAll" ma:showField="CatchAllData" ma:web="44624973-eda7-4d1d-840c-1d76c87d6b4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52AC9-3141-4DBE-9E93-91151A710F39}">
  <ds:schemaRefs>
    <ds:schemaRef ds:uri="http://purl.org/dc/dcmitype/"/>
    <ds:schemaRef ds:uri="http://purl.org/dc/elements/1.1/"/>
    <ds:schemaRef ds:uri="http://schemas.microsoft.com/office/2006/metadata/properties"/>
    <ds:schemaRef ds:uri="http://schemas.microsoft.com/office/infopath/2007/PartnerControls"/>
    <ds:schemaRef ds:uri="10c470b6-6943-4b25-8840-1f9dda3bdcb8"/>
    <ds:schemaRef ds:uri="http://schemas.openxmlformats.org/package/2006/metadata/core-properties"/>
    <ds:schemaRef ds:uri="http://purl.org/dc/terms/"/>
    <ds:schemaRef ds:uri="http://schemas.microsoft.com/office/2006/documentManagement/types"/>
    <ds:schemaRef ds:uri="44624973-eda7-4d1d-840c-1d76c87d6b4a"/>
    <ds:schemaRef ds:uri="http://www.w3.org/XML/1998/namespace"/>
  </ds:schemaRefs>
</ds:datastoreItem>
</file>

<file path=customXml/itemProps2.xml><?xml version="1.0" encoding="utf-8"?>
<ds:datastoreItem xmlns:ds="http://schemas.openxmlformats.org/officeDocument/2006/customXml" ds:itemID="{676A31D0-D410-459F-8B3A-5041DA332E84}">
  <ds:schemaRefs>
    <ds:schemaRef ds:uri="http://schemas.microsoft.com/sharepoint/v3/contenttype/forms"/>
  </ds:schemaRefs>
</ds:datastoreItem>
</file>

<file path=customXml/itemProps3.xml><?xml version="1.0" encoding="utf-8"?>
<ds:datastoreItem xmlns:ds="http://schemas.openxmlformats.org/officeDocument/2006/customXml" ds:itemID="{603A0F88-AFF5-4488-B7A4-999105C80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470b6-6943-4b25-8840-1f9dda3bdcb8"/>
    <ds:schemaRef ds:uri="44624973-eda7-4d1d-840c-1d76c87d6b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Ipsos PPT template_EN_general</Template>
  <TotalTime>10940</TotalTime>
  <Words>2333</Words>
  <Application>Microsoft Office PowerPoint</Application>
  <PresentationFormat>Widescreen</PresentationFormat>
  <Paragraphs>603</Paragraphs>
  <Slides>28</Slides>
  <Notes>20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28</vt:i4>
      </vt:variant>
    </vt:vector>
  </HeadingPairs>
  <TitlesOfParts>
    <vt:vector size="36" baseType="lpstr">
      <vt:lpstr>Segoe UI</vt:lpstr>
      <vt:lpstr>Aptos Narrow</vt:lpstr>
      <vt:lpstr>Arial</vt:lpstr>
      <vt:lpstr>Wingdings 2</vt:lpstr>
      <vt:lpstr>Wingdings</vt:lpstr>
      <vt:lpstr>Tahoma</vt:lpstr>
      <vt:lpstr>Barlow</vt:lpstr>
      <vt:lpstr>Theme1</vt:lpstr>
      <vt:lpstr>Presentazione standard di PowerPoint</vt:lpstr>
      <vt:lpstr>CAMPIONE E METODOLOGIA</vt:lpstr>
      <vt:lpstr>Metodologia</vt:lpstr>
      <vt:lpstr>Il campione intervistato</vt:lpstr>
      <vt:lpstr>Il campione intervistato </vt:lpstr>
      <vt:lpstr>BENESSERE PSICOLOGICO E SOCIALE</vt:lpstr>
      <vt:lpstr>Autovalutazione</vt:lpstr>
      <vt:lpstr>Soddisfazione per la propria vita</vt:lpstr>
      <vt:lpstr>Soddisfazione per alcuni aspetti della vita</vt:lpstr>
      <vt:lpstr>Scostamento tra vita reale e ideale</vt:lpstr>
      <vt:lpstr>Bilancio delle emozioni </vt:lpstr>
      <vt:lpstr>ASPIRAZIONI PER IL FUTURO</vt:lpstr>
      <vt:lpstr>Immagine di sé a 50 anni </vt:lpstr>
      <vt:lpstr>Motivi di incertezza sul sé futuro</vt:lpstr>
      <vt:lpstr>Immaginarsi la soddisfazione futura </vt:lpstr>
      <vt:lpstr>LA Sfera dei valori e della partecipazione sociale</vt:lpstr>
      <vt:lpstr>Il profilo  valoriale</vt:lpstr>
      <vt:lpstr>Percezioni sulle principali vittime di ingiustizia</vt:lpstr>
      <vt:lpstr>Frequenza e importanza delle attività culturali</vt:lpstr>
      <vt:lpstr>Interesse per la politica  </vt:lpstr>
      <vt:lpstr>Coinvolgimento civico e partecipazione attiva</vt:lpstr>
      <vt:lpstr>Attivismo on-line</vt:lpstr>
      <vt:lpstr>Impegno attivo e collettivo</vt:lpstr>
      <vt:lpstr>IL RAPPORTO CON LE ISTITUZIONI</vt:lpstr>
      <vt:lpstr>La fiducia nelle istituzioni</vt:lpstr>
      <vt:lpstr>CONOSCENZA DI arci</vt:lpstr>
      <vt:lpstr>Conoscenza e importanza di ARCI</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Ipsos Report</dc:subject>
  <dc:creator>Rossella Borri</dc:creator>
  <cp:lastModifiedBy>Sara Radice</cp:lastModifiedBy>
  <cp:revision>154</cp:revision>
  <dcterms:created xsi:type="dcterms:W3CDTF">2024-12-16T16:53:56Z</dcterms:created>
  <dcterms:modified xsi:type="dcterms:W3CDTF">2025-09-15T12:26:19Z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0x010100C1D53D4CEF66B844AFDAC2928DB807E4</vt:lpwstr>
  </property>
</Properties>
</file>